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99DD-E8A5-40DC-8078-FD95283AC7C9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858CF68-8035-491D-BB61-8C419420BB1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99DD-E8A5-40DC-8078-FD95283AC7C9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858CF68-8035-491D-BB61-8C419420BB1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99DD-E8A5-40DC-8078-FD95283AC7C9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858CF68-8035-491D-BB61-8C419420BB1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BFA99DD-E8A5-40DC-8078-FD95283AC7C9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CF68-8035-491D-BB61-8C419420BB1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99DD-E8A5-40DC-8078-FD95283AC7C9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858CF68-8035-491D-BB61-8C419420BB1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99DD-E8A5-40DC-8078-FD95283AC7C9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858CF68-8035-491D-BB61-8C419420BB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99DD-E8A5-40DC-8078-FD95283AC7C9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858CF68-8035-491D-BB61-8C419420BB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858CF68-8035-491D-BB61-8C419420BB1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99DD-E8A5-40DC-8078-FD95283AC7C9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858CF68-8035-491D-BB61-8C419420BB1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BFA99DD-E8A5-40DC-8078-FD95283AC7C9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99DD-E8A5-40DC-8078-FD95283AC7C9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CF68-8035-491D-BB61-8C419420BB1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858CF68-8035-491D-BB61-8C419420BB1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A99DD-E8A5-40DC-8078-FD95283AC7C9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BFA99DD-E8A5-40DC-8078-FD95283AC7C9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858CF68-8035-491D-BB61-8C419420BB1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youtube.com/watch?v=Nfr5tDhj5n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2708920"/>
            <a:ext cx="6400800" cy="3048744"/>
          </a:xfrm>
        </p:spPr>
        <p:txBody>
          <a:bodyPr/>
          <a:lstStyle/>
          <a:p>
            <a:r>
              <a:rPr lang="cs-CZ" dirty="0" smtClean="0"/>
              <a:t>Adie,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Wiederlugge</a:t>
            </a:r>
            <a:r>
              <a:rPr lang="cs-CZ" dirty="0" smtClean="0"/>
              <a:t>, </a:t>
            </a:r>
            <a:r>
              <a:rPr lang="cs-CZ" dirty="0" err="1" smtClean="0"/>
              <a:t>TscHüss</a:t>
            </a:r>
            <a:r>
              <a:rPr lang="cs-CZ" dirty="0" smtClean="0"/>
              <a:t>,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Wiedersehen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Abschied</a:t>
            </a:r>
            <a:r>
              <a:rPr lang="cs-CZ" dirty="0" smtClean="0"/>
              <a:t> </a:t>
            </a:r>
            <a:r>
              <a:rPr lang="cs-CZ" dirty="0" err="1" smtClean="0"/>
              <a:t>nehmen</a:t>
            </a:r>
            <a:endParaRPr lang="cs-CZ" dirty="0"/>
          </a:p>
        </p:txBody>
      </p:sp>
      <p:pic>
        <p:nvPicPr>
          <p:cNvPr id="1026" name="Picture 2" descr="C:\Documents and Settings\oem\Local Settings\Temporary Internet Files\Content.IE5\BOEO5RFD\MC9003983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3501008"/>
            <a:ext cx="1954212" cy="18811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fühlt</a:t>
            </a:r>
            <a:r>
              <a:rPr lang="cs-CZ" dirty="0" smtClean="0"/>
              <a:t> man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beim</a:t>
            </a:r>
            <a:r>
              <a:rPr lang="cs-CZ" dirty="0" smtClean="0"/>
              <a:t> </a:t>
            </a:r>
            <a:r>
              <a:rPr lang="cs-CZ" dirty="0" err="1" smtClean="0"/>
              <a:t>Abschied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                                                        </a:t>
            </a:r>
            <a:r>
              <a:rPr lang="cs-CZ" sz="4000" dirty="0" err="1" smtClean="0"/>
              <a:t>traurig</a:t>
            </a:r>
            <a:endParaRPr lang="cs-CZ" sz="4000" dirty="0" smtClean="0"/>
          </a:p>
          <a:p>
            <a:endParaRPr lang="cs-CZ" sz="4000" dirty="0" smtClean="0"/>
          </a:p>
          <a:p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                                       </a:t>
            </a:r>
            <a:r>
              <a:rPr lang="cs-CZ" sz="4000" dirty="0" err="1" smtClean="0"/>
              <a:t>unglücklich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Documents and Settings\oem\Local Settings\Temporary Internet Files\Content.IE5\NGQ6NBR6\MC9004280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84784"/>
            <a:ext cx="2089150" cy="1924050"/>
          </a:xfrm>
          <a:prstGeom prst="rect">
            <a:avLst/>
          </a:prstGeom>
          <a:noFill/>
        </p:spPr>
      </p:pic>
      <p:pic>
        <p:nvPicPr>
          <p:cNvPr id="2051" name="Picture 3" descr="C:\Documents and Settings\oem\Local Settings\Temporary Internet Files\Content.IE5\TCZ8G1UG\MC9004231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005064"/>
            <a:ext cx="1827213" cy="18272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verabschiedet</a:t>
            </a:r>
            <a:r>
              <a:rPr lang="cs-CZ" dirty="0" smtClean="0"/>
              <a:t> man </a:t>
            </a:r>
            <a:r>
              <a:rPr lang="cs-CZ" dirty="0" err="1" smtClean="0"/>
              <a:t>sich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1/ Jeden </a:t>
            </a:r>
            <a:r>
              <a:rPr lang="cs-CZ" dirty="0" err="1" smtClean="0"/>
              <a:t>Tag</a:t>
            </a:r>
            <a:r>
              <a:rPr lang="cs-CZ" dirty="0" smtClean="0"/>
              <a:t>, </a:t>
            </a:r>
            <a:r>
              <a:rPr lang="cs-CZ" dirty="0" err="1" smtClean="0"/>
              <a:t>wenn</a:t>
            </a:r>
            <a:r>
              <a:rPr lang="cs-CZ" dirty="0" smtClean="0"/>
              <a:t> man in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Arbeit</a:t>
            </a:r>
            <a:r>
              <a:rPr lang="cs-CZ" dirty="0" smtClean="0"/>
              <a:t> </a:t>
            </a:r>
            <a:r>
              <a:rPr lang="cs-CZ" dirty="0" err="1" smtClean="0"/>
              <a:t>geht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2/ </a:t>
            </a:r>
            <a:r>
              <a:rPr lang="cs-CZ" dirty="0" err="1" smtClean="0"/>
              <a:t>Wenn</a:t>
            </a:r>
            <a:r>
              <a:rPr lang="cs-CZ" dirty="0" smtClean="0"/>
              <a:t> man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längere</a:t>
            </a:r>
            <a:r>
              <a:rPr lang="cs-CZ" dirty="0" smtClean="0"/>
              <a:t> </a:t>
            </a:r>
            <a:r>
              <a:rPr lang="cs-CZ" dirty="0" err="1" smtClean="0"/>
              <a:t>Reise</a:t>
            </a:r>
            <a:r>
              <a:rPr lang="cs-CZ" dirty="0" smtClean="0"/>
              <a:t> </a:t>
            </a:r>
            <a:r>
              <a:rPr lang="cs-CZ" dirty="0" err="1" smtClean="0"/>
              <a:t>macht</a:t>
            </a:r>
            <a:r>
              <a:rPr lang="cs-CZ" dirty="0" smtClean="0"/>
              <a:t> oder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Urlaub</a:t>
            </a:r>
            <a:r>
              <a:rPr lang="cs-CZ" dirty="0" smtClean="0"/>
              <a:t> </a:t>
            </a:r>
            <a:r>
              <a:rPr lang="cs-CZ" dirty="0" err="1" smtClean="0"/>
              <a:t>fährt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3/ </a:t>
            </a:r>
            <a:r>
              <a:rPr lang="cs-CZ" dirty="0" err="1" smtClean="0"/>
              <a:t>Wenn</a:t>
            </a:r>
            <a:r>
              <a:rPr lang="cs-CZ" dirty="0" smtClean="0"/>
              <a:t> man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umzieht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4/ </a:t>
            </a:r>
            <a:r>
              <a:rPr lang="cs-CZ" dirty="0" err="1" smtClean="0"/>
              <a:t>Wenn</a:t>
            </a:r>
            <a:r>
              <a:rPr lang="cs-CZ" dirty="0" smtClean="0"/>
              <a:t> man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seinem</a:t>
            </a:r>
            <a:r>
              <a:rPr lang="cs-CZ" dirty="0" smtClean="0"/>
              <a:t> </a:t>
            </a:r>
            <a:r>
              <a:rPr lang="cs-CZ" dirty="0" err="1" smtClean="0"/>
              <a:t>Pertner</a:t>
            </a:r>
            <a:r>
              <a:rPr lang="cs-CZ" dirty="0" smtClean="0"/>
              <a:t> </a:t>
            </a:r>
            <a:r>
              <a:rPr lang="cs-CZ" dirty="0" err="1" smtClean="0"/>
              <a:t>trennt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5/ </a:t>
            </a:r>
            <a:r>
              <a:rPr lang="cs-CZ" dirty="0" err="1" smtClean="0"/>
              <a:t>Wenn</a:t>
            </a:r>
            <a:r>
              <a:rPr lang="cs-CZ" dirty="0" smtClean="0"/>
              <a:t> man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seine</a:t>
            </a:r>
            <a:r>
              <a:rPr lang="cs-CZ" dirty="0" smtClean="0"/>
              <a:t> </a:t>
            </a:r>
            <a:r>
              <a:rPr lang="cs-CZ" dirty="0" err="1" smtClean="0"/>
              <a:t>Schulfreunde</a:t>
            </a:r>
            <a:r>
              <a:rPr lang="cs-CZ" dirty="0" smtClean="0"/>
              <a:t> </a:t>
            </a:r>
            <a:r>
              <a:rPr lang="cs-CZ" dirty="0" err="1" smtClean="0"/>
              <a:t>verlässt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 descr="C:\Documents and Settings\oem\Local Settings\Temporary Internet Files\Content.IE5\59WA1CMW\MM90039571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27875" y="401638"/>
            <a:ext cx="1143000" cy="1143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„</a:t>
            </a:r>
            <a:r>
              <a:rPr lang="cs-CZ" dirty="0" err="1" smtClean="0"/>
              <a:t>Muss</a:t>
            </a:r>
            <a:r>
              <a:rPr lang="cs-CZ" dirty="0" smtClean="0"/>
              <a:t> i´</a:t>
            </a:r>
            <a:r>
              <a:rPr lang="cs-CZ" dirty="0" err="1" smtClean="0"/>
              <a:t>denn</a:t>
            </a:r>
            <a:r>
              <a:rPr lang="cs-CZ" dirty="0" smtClean="0"/>
              <a:t>, </a:t>
            </a:r>
            <a:r>
              <a:rPr lang="cs-CZ" dirty="0" err="1" smtClean="0"/>
              <a:t>muss</a:t>
            </a:r>
            <a:r>
              <a:rPr lang="cs-CZ" dirty="0" smtClean="0"/>
              <a:t> i´</a:t>
            </a:r>
            <a:r>
              <a:rPr lang="cs-CZ" dirty="0" err="1" smtClean="0"/>
              <a:t>denn</a:t>
            </a:r>
            <a:r>
              <a:rPr lang="cs-CZ" dirty="0" smtClean="0"/>
              <a:t>…“ </a:t>
            </a:r>
            <a:r>
              <a:rPr lang="cs-CZ" dirty="0" err="1" smtClean="0"/>
              <a:t>I</a:t>
            </a:r>
            <a:r>
              <a:rPr lang="cs-CZ" dirty="0" smtClean="0"/>
              <a:t>.</a:t>
            </a:r>
            <a:r>
              <a:rPr lang="cs-CZ" dirty="0" err="1" smtClean="0"/>
              <a:t>Strofe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err="1" smtClean="0"/>
              <a:t>ein</a:t>
            </a:r>
            <a:r>
              <a:rPr lang="cs-CZ" sz="2700" dirty="0" smtClean="0"/>
              <a:t> </a:t>
            </a:r>
            <a:r>
              <a:rPr lang="cs-CZ" sz="2700" dirty="0" err="1" smtClean="0"/>
              <a:t>altes</a:t>
            </a:r>
            <a:r>
              <a:rPr lang="cs-CZ" sz="2700" dirty="0" smtClean="0"/>
              <a:t> </a:t>
            </a:r>
            <a:r>
              <a:rPr lang="cs-CZ" sz="2700" dirty="0" err="1" smtClean="0"/>
              <a:t>Volkslied</a:t>
            </a:r>
            <a:r>
              <a:rPr lang="cs-CZ" sz="2700" dirty="0" smtClean="0"/>
              <a:t> </a:t>
            </a:r>
            <a:r>
              <a:rPr lang="cs-CZ" sz="2700" dirty="0" err="1" smtClean="0"/>
              <a:t>aus</a:t>
            </a:r>
            <a:r>
              <a:rPr lang="cs-CZ" sz="2700" dirty="0" smtClean="0"/>
              <a:t> </a:t>
            </a:r>
            <a:r>
              <a:rPr lang="cs-CZ" sz="2700" dirty="0" err="1" smtClean="0"/>
              <a:t>Schwaben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de-DE" dirty="0" err="1" smtClean="0"/>
              <a:t>Muß</a:t>
            </a:r>
            <a:r>
              <a:rPr lang="de-DE" dirty="0" smtClean="0"/>
              <a:t> i' denn, </a:t>
            </a:r>
            <a:r>
              <a:rPr lang="de-DE" dirty="0" err="1" smtClean="0"/>
              <a:t>muß</a:t>
            </a:r>
            <a:r>
              <a:rPr lang="de-DE" dirty="0" smtClean="0"/>
              <a:t> i' denn Zum </a:t>
            </a:r>
            <a:r>
              <a:rPr lang="de-DE" dirty="0" err="1" smtClean="0"/>
              <a:t>Städtele</a:t>
            </a:r>
            <a:r>
              <a:rPr lang="de-DE" dirty="0" smtClean="0"/>
              <a:t> hinaus, </a:t>
            </a:r>
            <a:r>
              <a:rPr lang="de-DE" dirty="0" err="1" smtClean="0"/>
              <a:t>Städtele</a:t>
            </a:r>
            <a:r>
              <a:rPr lang="de-DE" dirty="0" smtClean="0"/>
              <a:t> hinaus Und du mein Schatz bleibst hier </a:t>
            </a:r>
            <a:endParaRPr lang="cs-CZ" dirty="0" smtClean="0"/>
          </a:p>
          <a:p>
            <a:pPr algn="just"/>
            <a:r>
              <a:rPr lang="de-DE" dirty="0" smtClean="0"/>
              <a:t>Wenn </a:t>
            </a:r>
            <a:r>
              <a:rPr lang="de-DE" dirty="0" smtClean="0"/>
              <a:t>i' komm', wenn i' komm', Wenn i' wiederum, wiederum komm', Kehr i' ei' </a:t>
            </a:r>
            <a:r>
              <a:rPr lang="de-DE" dirty="0" err="1" smtClean="0"/>
              <a:t>mei</a:t>
            </a:r>
            <a:r>
              <a:rPr lang="de-DE" dirty="0" smtClean="0"/>
              <a:t>' Schatz bei dir </a:t>
            </a:r>
            <a:endParaRPr lang="cs-CZ" dirty="0" smtClean="0"/>
          </a:p>
          <a:p>
            <a:pPr algn="just"/>
            <a:r>
              <a:rPr lang="de-DE" dirty="0" smtClean="0"/>
              <a:t>Kann </a:t>
            </a:r>
            <a:r>
              <a:rPr lang="de-DE" dirty="0" smtClean="0"/>
              <a:t>i' </a:t>
            </a:r>
            <a:r>
              <a:rPr lang="de-DE" dirty="0" err="1" smtClean="0"/>
              <a:t>glei</a:t>
            </a:r>
            <a:r>
              <a:rPr lang="de-DE" dirty="0" smtClean="0"/>
              <a:t>' </a:t>
            </a:r>
            <a:r>
              <a:rPr lang="de-DE" dirty="0" err="1" smtClean="0"/>
              <a:t>net</a:t>
            </a:r>
            <a:r>
              <a:rPr lang="de-DE" dirty="0" smtClean="0"/>
              <a:t> allweil bei dir sei' </a:t>
            </a:r>
            <a:endParaRPr lang="cs-CZ" dirty="0" smtClean="0"/>
          </a:p>
          <a:p>
            <a:pPr algn="just"/>
            <a:r>
              <a:rPr lang="de-DE" dirty="0" smtClean="0"/>
              <a:t>Han</a:t>
            </a:r>
            <a:r>
              <a:rPr lang="de-DE" dirty="0" smtClean="0"/>
              <a:t>' i' doch </a:t>
            </a:r>
            <a:r>
              <a:rPr lang="de-DE" dirty="0" err="1" smtClean="0"/>
              <a:t>mei</a:t>
            </a:r>
            <a:r>
              <a:rPr lang="de-DE" dirty="0" smtClean="0"/>
              <a:t>' Freud' an </a:t>
            </a:r>
            <a:r>
              <a:rPr lang="de-DE" dirty="0" smtClean="0"/>
              <a:t>dir</a:t>
            </a:r>
            <a:endParaRPr lang="cs-CZ" dirty="0" smtClean="0"/>
          </a:p>
          <a:p>
            <a:pPr algn="just"/>
            <a:r>
              <a:rPr lang="de-DE" dirty="0" smtClean="0"/>
              <a:t> </a:t>
            </a:r>
            <a:r>
              <a:rPr lang="de-DE" dirty="0" smtClean="0"/>
              <a:t>Wenn i' komm', wenn i' komm', </a:t>
            </a:r>
            <a:endParaRPr lang="cs-CZ" dirty="0" smtClean="0"/>
          </a:p>
          <a:p>
            <a:pPr algn="just"/>
            <a:r>
              <a:rPr lang="de-DE" dirty="0" smtClean="0"/>
              <a:t>Wenn </a:t>
            </a:r>
            <a:r>
              <a:rPr lang="de-DE" dirty="0" smtClean="0"/>
              <a:t>i' wiederum, wiederum komm', </a:t>
            </a:r>
            <a:endParaRPr lang="cs-CZ" dirty="0" smtClean="0"/>
          </a:p>
          <a:p>
            <a:pPr algn="just"/>
            <a:r>
              <a:rPr lang="de-DE" dirty="0" smtClean="0"/>
              <a:t>Kehr</a:t>
            </a:r>
            <a:r>
              <a:rPr lang="de-DE" dirty="0" smtClean="0"/>
              <a:t>' i' ei' </a:t>
            </a:r>
            <a:r>
              <a:rPr lang="de-DE" dirty="0" err="1" smtClean="0"/>
              <a:t>mei</a:t>
            </a:r>
            <a:r>
              <a:rPr lang="de-DE" dirty="0" smtClean="0"/>
              <a:t>' Schatz bei dir</a:t>
            </a:r>
            <a:r>
              <a:rPr lang="de-DE" dirty="0" smtClean="0"/>
              <a:t>.</a:t>
            </a:r>
            <a:endParaRPr lang="cs-CZ" dirty="0" smtClean="0"/>
          </a:p>
          <a:p>
            <a:pPr algn="just"/>
            <a:r>
              <a:rPr lang="de-DE" dirty="0" smtClean="0"/>
              <a:t> </a:t>
            </a:r>
            <a:r>
              <a:rPr lang="de-DE" sz="1200" dirty="0" smtClean="0"/>
              <a:t>http://www.recmusic.org/lieder/get_text.html?TextId=22866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</a:t>
            </a:r>
            <a:r>
              <a:rPr lang="cs-CZ" dirty="0" err="1" smtClean="0"/>
              <a:t>Muss</a:t>
            </a:r>
            <a:r>
              <a:rPr lang="cs-CZ" dirty="0" smtClean="0"/>
              <a:t> i´</a:t>
            </a:r>
            <a:r>
              <a:rPr lang="cs-CZ" dirty="0" err="1" smtClean="0"/>
              <a:t>denn</a:t>
            </a:r>
            <a:r>
              <a:rPr lang="cs-CZ" dirty="0" smtClean="0"/>
              <a:t>, </a:t>
            </a:r>
            <a:r>
              <a:rPr lang="cs-CZ" dirty="0" err="1" smtClean="0"/>
              <a:t>muss</a:t>
            </a:r>
            <a:r>
              <a:rPr lang="cs-CZ" dirty="0" smtClean="0"/>
              <a:t> i´</a:t>
            </a:r>
            <a:r>
              <a:rPr lang="cs-CZ" dirty="0" err="1" smtClean="0"/>
              <a:t>denn</a:t>
            </a:r>
            <a:r>
              <a:rPr lang="cs-CZ" dirty="0" smtClean="0"/>
              <a:t> </a:t>
            </a:r>
            <a:r>
              <a:rPr lang="cs-CZ" dirty="0" smtClean="0"/>
              <a:t>…“ </a:t>
            </a:r>
            <a:r>
              <a:rPr lang="cs-CZ" dirty="0" err="1" smtClean="0"/>
              <a:t>II.Strofe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de-DE" dirty="0" smtClean="0"/>
              <a:t>Wenn du weinst, wenn du weinst, </a:t>
            </a:r>
            <a:r>
              <a:rPr lang="de-DE" dirty="0" err="1" smtClean="0"/>
              <a:t>Daß</a:t>
            </a:r>
            <a:r>
              <a:rPr lang="de-DE" dirty="0" smtClean="0"/>
              <a:t> i' wandere </a:t>
            </a:r>
            <a:r>
              <a:rPr lang="de-DE" dirty="0" err="1" smtClean="0"/>
              <a:t>muß</a:t>
            </a:r>
            <a:r>
              <a:rPr lang="de-DE" dirty="0" smtClean="0"/>
              <a:t>, Wandere </a:t>
            </a:r>
            <a:r>
              <a:rPr lang="de-DE" dirty="0" err="1" smtClean="0"/>
              <a:t>muß</a:t>
            </a:r>
            <a:r>
              <a:rPr lang="de-DE" dirty="0" smtClean="0"/>
              <a:t>, </a:t>
            </a:r>
            <a:endParaRPr lang="cs-CZ" dirty="0" smtClean="0"/>
          </a:p>
          <a:p>
            <a:r>
              <a:rPr lang="de-DE" dirty="0" smtClean="0"/>
              <a:t>Wie </a:t>
            </a:r>
            <a:r>
              <a:rPr lang="de-DE" dirty="0" smtClean="0"/>
              <a:t>wenn </a:t>
            </a:r>
            <a:r>
              <a:rPr lang="de-DE" dirty="0" err="1" smtClean="0"/>
              <a:t>d'Lieb</a:t>
            </a:r>
            <a:r>
              <a:rPr lang="de-DE" dirty="0" smtClean="0"/>
              <a:t> jetzt wär </a:t>
            </a:r>
            <a:r>
              <a:rPr lang="de-DE" dirty="0" smtClean="0"/>
              <a:t>vorbei</a:t>
            </a:r>
            <a:endParaRPr lang="cs-CZ" dirty="0" smtClean="0"/>
          </a:p>
          <a:p>
            <a:r>
              <a:rPr lang="de-DE" dirty="0" smtClean="0"/>
              <a:t> </a:t>
            </a:r>
            <a:r>
              <a:rPr lang="de-DE" dirty="0" smtClean="0"/>
              <a:t>Sind au' </a:t>
            </a:r>
            <a:r>
              <a:rPr lang="de-DE" dirty="0" err="1" smtClean="0"/>
              <a:t>drauß</a:t>
            </a:r>
            <a:r>
              <a:rPr lang="de-DE" dirty="0" smtClean="0"/>
              <a:t>, sind au' </a:t>
            </a:r>
            <a:r>
              <a:rPr lang="de-DE" dirty="0" err="1" smtClean="0"/>
              <a:t>drauß</a:t>
            </a:r>
            <a:r>
              <a:rPr lang="de-DE" dirty="0" smtClean="0"/>
              <a:t>, Der </a:t>
            </a:r>
            <a:r>
              <a:rPr lang="de-DE" dirty="0" err="1" smtClean="0"/>
              <a:t>Mädele</a:t>
            </a:r>
            <a:r>
              <a:rPr lang="de-DE" dirty="0" smtClean="0"/>
              <a:t> viel, </a:t>
            </a:r>
            <a:r>
              <a:rPr lang="de-DE" dirty="0" err="1" smtClean="0"/>
              <a:t>Mädele</a:t>
            </a:r>
            <a:r>
              <a:rPr lang="de-DE" dirty="0" smtClean="0"/>
              <a:t> viel </a:t>
            </a:r>
            <a:endParaRPr lang="cs-CZ" dirty="0" smtClean="0"/>
          </a:p>
          <a:p>
            <a:r>
              <a:rPr lang="de-DE" dirty="0" smtClean="0"/>
              <a:t>Lieber </a:t>
            </a:r>
            <a:r>
              <a:rPr lang="de-DE" dirty="0" smtClean="0"/>
              <a:t>Schatz, i' bleib dir treu. </a:t>
            </a:r>
            <a:endParaRPr lang="cs-CZ" dirty="0" smtClean="0"/>
          </a:p>
          <a:p>
            <a:r>
              <a:rPr lang="de-DE" dirty="0" smtClean="0"/>
              <a:t>Denk </a:t>
            </a:r>
            <a:r>
              <a:rPr lang="de-DE" dirty="0" smtClean="0"/>
              <a:t>du nett wenn i' a </a:t>
            </a:r>
            <a:r>
              <a:rPr lang="de-DE" dirty="0" err="1" smtClean="0"/>
              <a:t>and're</a:t>
            </a:r>
            <a:r>
              <a:rPr lang="de-DE" dirty="0" smtClean="0"/>
              <a:t> </a:t>
            </a:r>
            <a:r>
              <a:rPr lang="de-DE" dirty="0" err="1" smtClean="0"/>
              <a:t>seh</a:t>
            </a:r>
            <a:r>
              <a:rPr lang="de-DE" dirty="0" smtClean="0"/>
              <a:t> </a:t>
            </a:r>
            <a:endParaRPr lang="cs-CZ" dirty="0" smtClean="0"/>
          </a:p>
          <a:p>
            <a:r>
              <a:rPr lang="de-DE" dirty="0" err="1" smtClean="0"/>
              <a:t>No</a:t>
            </a:r>
            <a:r>
              <a:rPr lang="de-DE" dirty="0" smtClean="0"/>
              <a:t> </a:t>
            </a:r>
            <a:r>
              <a:rPr lang="de-DE" dirty="0" smtClean="0"/>
              <a:t>sei </a:t>
            </a:r>
            <a:r>
              <a:rPr lang="de-DE" dirty="0" err="1" smtClean="0"/>
              <a:t>mei</a:t>
            </a:r>
            <a:r>
              <a:rPr lang="de-DE" dirty="0" smtClean="0"/>
              <a:t> Lieb' vorbei Sind au' </a:t>
            </a:r>
            <a:r>
              <a:rPr lang="de-DE" dirty="0" err="1" smtClean="0"/>
              <a:t>drauß</a:t>
            </a:r>
            <a:r>
              <a:rPr lang="de-DE" dirty="0" smtClean="0"/>
              <a:t>, sind au' </a:t>
            </a:r>
            <a:r>
              <a:rPr lang="de-DE" dirty="0" err="1" smtClean="0"/>
              <a:t>drauß</a:t>
            </a:r>
            <a:r>
              <a:rPr lang="de-DE" dirty="0" smtClean="0"/>
              <a:t>, Der </a:t>
            </a:r>
            <a:r>
              <a:rPr lang="de-DE" dirty="0" err="1" smtClean="0"/>
              <a:t>Mädele</a:t>
            </a:r>
            <a:r>
              <a:rPr lang="de-DE" dirty="0" smtClean="0"/>
              <a:t> viel, </a:t>
            </a:r>
            <a:r>
              <a:rPr lang="de-DE" dirty="0" err="1" smtClean="0"/>
              <a:t>Mädele</a:t>
            </a:r>
            <a:r>
              <a:rPr lang="de-DE" dirty="0" smtClean="0"/>
              <a:t> viel </a:t>
            </a:r>
            <a:endParaRPr lang="cs-CZ" dirty="0" smtClean="0"/>
          </a:p>
          <a:p>
            <a:r>
              <a:rPr lang="de-DE" dirty="0" smtClean="0"/>
              <a:t>Lieber </a:t>
            </a:r>
            <a:r>
              <a:rPr lang="de-DE" dirty="0" smtClean="0"/>
              <a:t>Schatz, i' bleib dir treu.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sz="1300" dirty="0" smtClean="0"/>
              <a:t>http://www.</a:t>
            </a:r>
            <a:r>
              <a:rPr lang="cs-CZ" sz="1300" dirty="0" err="1" smtClean="0"/>
              <a:t>recmusic.org</a:t>
            </a:r>
            <a:r>
              <a:rPr lang="cs-CZ" sz="1300" dirty="0" smtClean="0"/>
              <a:t>/</a:t>
            </a:r>
            <a:r>
              <a:rPr lang="cs-CZ" sz="1300" dirty="0" err="1" smtClean="0"/>
              <a:t>lieder</a:t>
            </a:r>
            <a:r>
              <a:rPr lang="cs-CZ" sz="1300" dirty="0" smtClean="0"/>
              <a:t>/</a:t>
            </a:r>
            <a:r>
              <a:rPr lang="cs-CZ" sz="1300" dirty="0" err="1" smtClean="0"/>
              <a:t>get</a:t>
            </a:r>
            <a:r>
              <a:rPr lang="cs-CZ" sz="1300" dirty="0" smtClean="0"/>
              <a:t>_text.</a:t>
            </a:r>
            <a:r>
              <a:rPr lang="cs-CZ" sz="1300" dirty="0" err="1" smtClean="0"/>
              <a:t>html</a:t>
            </a:r>
            <a:r>
              <a:rPr lang="cs-CZ" sz="1300" dirty="0" smtClean="0"/>
              <a:t>?</a:t>
            </a:r>
            <a:r>
              <a:rPr lang="cs-CZ" sz="1300" dirty="0" err="1" smtClean="0"/>
              <a:t>TextId</a:t>
            </a:r>
            <a:r>
              <a:rPr lang="cs-CZ" sz="1300" dirty="0" smtClean="0"/>
              <a:t>=22866</a:t>
            </a:r>
            <a:endParaRPr lang="cs-CZ" sz="13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err="1" smtClean="0"/>
              <a:t>Volle</a:t>
            </a:r>
            <a:r>
              <a:rPr lang="cs-CZ" sz="3100" dirty="0" smtClean="0"/>
              <a:t> </a:t>
            </a:r>
            <a:r>
              <a:rPr lang="cs-CZ" sz="3100" dirty="0" err="1" smtClean="0"/>
              <a:t>Version</a:t>
            </a:r>
            <a:r>
              <a:rPr lang="cs-CZ" sz="3100" dirty="0" smtClean="0"/>
              <a:t>? </a:t>
            </a:r>
            <a:r>
              <a:rPr lang="cs-CZ" sz="3100" dirty="0" err="1" smtClean="0"/>
              <a:t>Versuch</a:t>
            </a:r>
            <a:r>
              <a:rPr lang="cs-CZ" sz="3100" dirty="0" smtClean="0"/>
              <a:t> es in </a:t>
            </a:r>
            <a:r>
              <a:rPr lang="cs-CZ" sz="3100" dirty="0" err="1" smtClean="0"/>
              <a:t>aktuelles</a:t>
            </a:r>
            <a:r>
              <a:rPr lang="cs-CZ" sz="3100" dirty="0" smtClean="0"/>
              <a:t> </a:t>
            </a:r>
            <a:r>
              <a:rPr lang="cs-CZ" sz="3100" dirty="0" err="1" smtClean="0"/>
              <a:t>Deutsch</a:t>
            </a:r>
            <a:r>
              <a:rPr lang="cs-CZ" sz="3100" dirty="0" smtClean="0"/>
              <a:t> </a:t>
            </a:r>
            <a:r>
              <a:rPr lang="cs-CZ" sz="3100" dirty="0" err="1" smtClean="0"/>
              <a:t>zu</a:t>
            </a:r>
            <a:r>
              <a:rPr lang="cs-CZ" sz="3100" dirty="0" smtClean="0"/>
              <a:t> </a:t>
            </a:r>
            <a:r>
              <a:rPr lang="cs-CZ" sz="3100" dirty="0" err="1" smtClean="0"/>
              <a:t>schreiben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de-DE" i="1" dirty="0" smtClean="0">
                <a:solidFill>
                  <a:schemeClr val="accent2">
                    <a:lumMod val="75000"/>
                  </a:schemeClr>
                </a:solidFill>
              </a:rPr>
              <a:t>Wenn i' komm', wenn i' komm', Wenn i' wiederum, wiederum komm', Kehr i' ei' </a:t>
            </a:r>
            <a:r>
              <a:rPr lang="de-DE" i="1" dirty="0" err="1" smtClean="0">
                <a:solidFill>
                  <a:schemeClr val="accent2">
                    <a:lumMod val="75000"/>
                  </a:schemeClr>
                </a:solidFill>
              </a:rPr>
              <a:t>mei</a:t>
            </a:r>
            <a:r>
              <a:rPr lang="de-DE" i="1" dirty="0" smtClean="0">
                <a:solidFill>
                  <a:schemeClr val="accent2">
                    <a:lumMod val="75000"/>
                  </a:schemeClr>
                </a:solidFill>
              </a:rPr>
              <a:t>' Schatz bei dir 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err="1" smtClean="0"/>
              <a:t>Wenn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komme</a:t>
            </a:r>
            <a:r>
              <a:rPr lang="cs-CZ" dirty="0" smtClean="0"/>
              <a:t>, </a:t>
            </a:r>
            <a:r>
              <a:rPr lang="cs-CZ" dirty="0" err="1" smtClean="0"/>
              <a:t>wenn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komme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err="1" smtClean="0"/>
              <a:t>Wenn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wiederum</a:t>
            </a:r>
            <a:r>
              <a:rPr lang="cs-CZ" dirty="0" smtClean="0"/>
              <a:t> </a:t>
            </a:r>
            <a:r>
              <a:rPr lang="cs-CZ" dirty="0" err="1" smtClean="0"/>
              <a:t>komme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err="1" smtClean="0"/>
              <a:t>Kehre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mein</a:t>
            </a:r>
            <a:r>
              <a:rPr lang="cs-CZ" dirty="0" smtClean="0"/>
              <a:t> </a:t>
            </a:r>
            <a:r>
              <a:rPr lang="cs-CZ" dirty="0" err="1" smtClean="0"/>
              <a:t>Schatz</a:t>
            </a:r>
            <a:r>
              <a:rPr lang="cs-CZ" dirty="0" smtClean="0"/>
              <a:t> </a:t>
            </a:r>
            <a:r>
              <a:rPr lang="cs-CZ" dirty="0" err="1" smtClean="0"/>
              <a:t>bei</a:t>
            </a:r>
            <a:r>
              <a:rPr lang="cs-CZ" dirty="0" smtClean="0"/>
              <a:t> </a:t>
            </a:r>
            <a:r>
              <a:rPr lang="cs-CZ" dirty="0" err="1" smtClean="0"/>
              <a:t>dir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de-DE" i="1" dirty="0" smtClean="0">
                <a:solidFill>
                  <a:schemeClr val="accent2">
                    <a:lumMod val="75000"/>
                  </a:schemeClr>
                </a:solidFill>
              </a:rPr>
              <a:t>Kann i' </a:t>
            </a:r>
            <a:r>
              <a:rPr lang="de-DE" i="1" dirty="0" err="1" smtClean="0">
                <a:solidFill>
                  <a:schemeClr val="accent2">
                    <a:lumMod val="75000"/>
                  </a:schemeClr>
                </a:solidFill>
              </a:rPr>
              <a:t>glei</a:t>
            </a:r>
            <a:r>
              <a:rPr lang="de-DE" i="1" dirty="0" smtClean="0">
                <a:solidFill>
                  <a:schemeClr val="accent2">
                    <a:lumMod val="75000"/>
                  </a:schemeClr>
                </a:solidFill>
              </a:rPr>
              <a:t>' </a:t>
            </a:r>
            <a:r>
              <a:rPr lang="de-DE" i="1" dirty="0" err="1" smtClean="0">
                <a:solidFill>
                  <a:schemeClr val="accent2">
                    <a:lumMod val="75000"/>
                  </a:schemeClr>
                </a:solidFill>
              </a:rPr>
              <a:t>net</a:t>
            </a:r>
            <a:r>
              <a:rPr lang="de-DE" i="1" dirty="0" smtClean="0">
                <a:solidFill>
                  <a:schemeClr val="accent2">
                    <a:lumMod val="75000"/>
                  </a:schemeClr>
                </a:solidFill>
              </a:rPr>
              <a:t> allweil bei dir sei' </a:t>
            </a:r>
            <a:endParaRPr lang="cs-CZ" i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err="1" smtClean="0"/>
              <a:t>Kann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gleich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alle</a:t>
            </a:r>
            <a:r>
              <a:rPr lang="cs-CZ" dirty="0" smtClean="0"/>
              <a:t> </a:t>
            </a:r>
            <a:r>
              <a:rPr lang="cs-CZ" dirty="0" err="1" smtClean="0"/>
              <a:t>Weille</a:t>
            </a:r>
            <a:r>
              <a:rPr lang="cs-CZ" dirty="0" smtClean="0"/>
              <a:t> </a:t>
            </a:r>
            <a:r>
              <a:rPr lang="cs-CZ" dirty="0" err="1" smtClean="0"/>
              <a:t>bei</a:t>
            </a:r>
            <a:r>
              <a:rPr lang="cs-CZ" dirty="0" smtClean="0"/>
              <a:t> </a:t>
            </a:r>
            <a:r>
              <a:rPr lang="cs-CZ" dirty="0" err="1" smtClean="0"/>
              <a:t>dir</a:t>
            </a:r>
            <a:r>
              <a:rPr lang="cs-CZ" dirty="0" smtClean="0"/>
              <a:t> </a:t>
            </a:r>
            <a:r>
              <a:rPr lang="cs-CZ" dirty="0" err="1" smtClean="0"/>
              <a:t>sein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Findet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Nebensätze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de-DE" dirty="0" smtClean="0">
                <a:solidFill>
                  <a:srgbClr val="FFCC00"/>
                </a:solidFill>
              </a:rPr>
              <a:t>Wenn</a:t>
            </a:r>
            <a:r>
              <a:rPr lang="de-DE" dirty="0" smtClean="0"/>
              <a:t> i' </a:t>
            </a:r>
            <a:r>
              <a:rPr lang="de-DE" dirty="0" smtClean="0"/>
              <a:t>komm</a:t>
            </a:r>
            <a:r>
              <a:rPr lang="cs-CZ" dirty="0" smtClean="0"/>
              <a:t>´….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de-DE" dirty="0" smtClean="0">
                <a:solidFill>
                  <a:schemeClr val="accent2">
                    <a:lumMod val="75000"/>
                  </a:schemeClr>
                </a:solidFill>
              </a:rPr>
              <a:t>Wenn </a:t>
            </a:r>
            <a:r>
              <a:rPr lang="de-DE" dirty="0" smtClean="0"/>
              <a:t>du </a:t>
            </a:r>
            <a:r>
              <a:rPr lang="de-DE" dirty="0" smtClean="0"/>
              <a:t>weinst</a:t>
            </a:r>
            <a:r>
              <a:rPr lang="cs-CZ" dirty="0" smtClean="0"/>
              <a:t>…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de-DE" dirty="0" smtClean="0">
                <a:solidFill>
                  <a:schemeClr val="accent2">
                    <a:lumMod val="75000"/>
                  </a:schemeClr>
                </a:solidFill>
              </a:rPr>
              <a:t>wenn</a:t>
            </a:r>
            <a:r>
              <a:rPr lang="de-DE" dirty="0" smtClean="0"/>
              <a:t> du weinst, </a:t>
            </a:r>
            <a:r>
              <a:rPr lang="de-DE" dirty="0" err="1" smtClean="0">
                <a:solidFill>
                  <a:schemeClr val="accent2">
                    <a:lumMod val="75000"/>
                  </a:schemeClr>
                </a:solidFill>
              </a:rPr>
              <a:t>Daß</a:t>
            </a:r>
            <a:r>
              <a:rPr lang="de-DE" dirty="0" smtClean="0"/>
              <a:t> i' wandere </a:t>
            </a:r>
            <a:r>
              <a:rPr lang="de-DE" dirty="0" err="1" smtClean="0"/>
              <a:t>muß</a:t>
            </a:r>
            <a:r>
              <a:rPr lang="de-DE" dirty="0" smtClean="0"/>
              <a:t>,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Documents and Settings\oem\Local Settings\Temporary Internet Files\Content.IE5\L7BP1150\MM90039571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3475" y="122238"/>
            <a:ext cx="1143000" cy="1143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Ergänze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fehlenden</a:t>
            </a:r>
            <a:r>
              <a:rPr lang="cs-CZ" dirty="0" smtClean="0"/>
              <a:t> </a:t>
            </a:r>
            <a:r>
              <a:rPr lang="cs-CZ" dirty="0" err="1" smtClean="0"/>
              <a:t>Wörter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de-DE" dirty="0" err="1" smtClean="0"/>
              <a:t>Muß</a:t>
            </a:r>
            <a:r>
              <a:rPr lang="de-DE" dirty="0" smtClean="0"/>
              <a:t> i' denn, </a:t>
            </a:r>
            <a:r>
              <a:rPr lang="de-DE" dirty="0" err="1" smtClean="0"/>
              <a:t>muß</a:t>
            </a:r>
            <a:r>
              <a:rPr lang="de-DE" dirty="0" smtClean="0"/>
              <a:t> i' denn Zum </a:t>
            </a:r>
            <a:r>
              <a:rPr lang="cs-CZ" dirty="0" smtClean="0"/>
              <a:t>_____</a:t>
            </a:r>
            <a:r>
              <a:rPr lang="de-DE" dirty="0" smtClean="0"/>
              <a:t>hinaus</a:t>
            </a:r>
            <a:r>
              <a:rPr lang="de-DE" dirty="0" smtClean="0"/>
              <a:t>, </a:t>
            </a:r>
            <a:r>
              <a:rPr lang="cs-CZ" dirty="0" smtClean="0"/>
              <a:t>_____</a:t>
            </a:r>
            <a:r>
              <a:rPr lang="de-DE" dirty="0" smtClean="0"/>
              <a:t> </a:t>
            </a:r>
            <a:r>
              <a:rPr lang="de-DE" dirty="0" smtClean="0"/>
              <a:t>hinaus Und du mein </a:t>
            </a:r>
            <a:r>
              <a:rPr lang="cs-CZ" dirty="0" smtClean="0"/>
              <a:t>_____</a:t>
            </a:r>
            <a:r>
              <a:rPr lang="de-DE" dirty="0" smtClean="0"/>
              <a:t> </a:t>
            </a:r>
            <a:r>
              <a:rPr lang="de-DE" dirty="0" smtClean="0"/>
              <a:t>bleibst hier </a:t>
            </a:r>
            <a:endParaRPr lang="cs-CZ" dirty="0" smtClean="0"/>
          </a:p>
          <a:p>
            <a:pPr algn="just"/>
            <a:r>
              <a:rPr lang="de-DE" dirty="0" smtClean="0"/>
              <a:t>Wenn i' komm', wenn i' komm', Wenn i' wiederum, wiederum komm', Kehr i' ei' </a:t>
            </a:r>
            <a:r>
              <a:rPr lang="de-DE" dirty="0" err="1" smtClean="0"/>
              <a:t>mei</a:t>
            </a:r>
            <a:r>
              <a:rPr lang="de-DE" dirty="0" smtClean="0"/>
              <a:t>' Schatz </a:t>
            </a:r>
            <a:r>
              <a:rPr lang="cs-CZ" dirty="0" smtClean="0"/>
              <a:t>___ ____</a:t>
            </a:r>
            <a:r>
              <a:rPr lang="de-DE" dirty="0" smtClean="0"/>
              <a:t> </a:t>
            </a:r>
            <a:endParaRPr lang="cs-CZ" dirty="0" smtClean="0"/>
          </a:p>
          <a:p>
            <a:pPr algn="just"/>
            <a:r>
              <a:rPr lang="de-DE" dirty="0" smtClean="0"/>
              <a:t>Kann i' </a:t>
            </a:r>
            <a:r>
              <a:rPr lang="de-DE" dirty="0" err="1" smtClean="0"/>
              <a:t>glei</a:t>
            </a:r>
            <a:r>
              <a:rPr lang="de-DE" dirty="0" smtClean="0"/>
              <a:t>' </a:t>
            </a:r>
            <a:r>
              <a:rPr lang="de-DE" dirty="0" err="1" smtClean="0"/>
              <a:t>net</a:t>
            </a:r>
            <a:r>
              <a:rPr lang="de-DE" dirty="0" smtClean="0"/>
              <a:t> allweil bei dir sei' </a:t>
            </a:r>
            <a:endParaRPr lang="cs-CZ" dirty="0" smtClean="0"/>
          </a:p>
          <a:p>
            <a:pPr algn="just"/>
            <a:r>
              <a:rPr lang="de-DE" dirty="0" smtClean="0"/>
              <a:t>Han' i' doch </a:t>
            </a:r>
            <a:r>
              <a:rPr lang="de-DE" dirty="0" err="1" smtClean="0"/>
              <a:t>mei</a:t>
            </a:r>
            <a:r>
              <a:rPr lang="de-DE" dirty="0" smtClean="0"/>
              <a:t>' </a:t>
            </a:r>
            <a:r>
              <a:rPr lang="cs-CZ" dirty="0" smtClean="0"/>
              <a:t>____</a:t>
            </a:r>
            <a:r>
              <a:rPr lang="de-DE" dirty="0" smtClean="0"/>
              <a:t> </a:t>
            </a:r>
            <a:r>
              <a:rPr lang="de-DE" dirty="0" smtClean="0"/>
              <a:t>an dir</a:t>
            </a:r>
            <a:endParaRPr lang="cs-CZ" dirty="0" smtClean="0"/>
          </a:p>
          <a:p>
            <a:pPr algn="just"/>
            <a:r>
              <a:rPr lang="de-DE" dirty="0" smtClean="0"/>
              <a:t> Wenn i' komm', wenn i' komm', </a:t>
            </a:r>
            <a:endParaRPr lang="cs-CZ" dirty="0" smtClean="0"/>
          </a:p>
          <a:p>
            <a:pPr algn="just"/>
            <a:r>
              <a:rPr lang="de-DE" dirty="0" smtClean="0"/>
              <a:t>Wenn i' wiederum, wiederum komm', </a:t>
            </a:r>
            <a:endParaRPr lang="cs-CZ" dirty="0" smtClean="0"/>
          </a:p>
          <a:p>
            <a:pPr algn="just"/>
            <a:r>
              <a:rPr lang="de-DE" dirty="0" smtClean="0"/>
              <a:t>Kehr' i' ei' </a:t>
            </a:r>
            <a:r>
              <a:rPr lang="de-DE" dirty="0" err="1" smtClean="0"/>
              <a:t>mei</a:t>
            </a:r>
            <a:r>
              <a:rPr lang="de-DE" dirty="0" smtClean="0"/>
              <a:t>' Schatz </a:t>
            </a:r>
            <a:r>
              <a:rPr lang="cs-CZ" dirty="0" smtClean="0"/>
              <a:t>___  _____</a:t>
            </a:r>
            <a:r>
              <a:rPr lang="de-DE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/>
            <a:r>
              <a:rPr lang="de-DE" dirty="0" err="1" smtClean="0"/>
              <a:t>Muß</a:t>
            </a:r>
            <a:r>
              <a:rPr lang="de-DE" dirty="0" smtClean="0"/>
              <a:t> i' denn, </a:t>
            </a:r>
            <a:r>
              <a:rPr lang="de-DE" dirty="0" err="1" smtClean="0"/>
              <a:t>muß</a:t>
            </a:r>
            <a:r>
              <a:rPr lang="de-DE" dirty="0" smtClean="0"/>
              <a:t> i' denn Zum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Städtele</a:t>
            </a:r>
            <a:r>
              <a:rPr lang="cs-CZ" dirty="0" smtClean="0"/>
              <a:t> </a:t>
            </a:r>
            <a:r>
              <a:rPr lang="de-DE" dirty="0" smtClean="0"/>
              <a:t>hinaus</a:t>
            </a:r>
            <a:r>
              <a:rPr lang="de-DE" dirty="0" smtClean="0"/>
              <a:t>,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Städtele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dirty="0" smtClean="0"/>
              <a:t>hinaus </a:t>
            </a:r>
            <a:r>
              <a:rPr lang="de-DE" dirty="0" smtClean="0"/>
              <a:t>Und du mein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Schatz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dirty="0" smtClean="0"/>
              <a:t>bleibst </a:t>
            </a:r>
            <a:r>
              <a:rPr lang="de-DE" dirty="0" smtClean="0"/>
              <a:t>hier </a:t>
            </a:r>
            <a:endParaRPr lang="cs-CZ" dirty="0" smtClean="0"/>
          </a:p>
          <a:p>
            <a:pPr algn="just"/>
            <a:r>
              <a:rPr lang="de-DE" dirty="0" smtClean="0"/>
              <a:t>Wenn i' komm', wenn i' komm', Wenn i' wiederum, wiederum komm', Kehr i' ei' </a:t>
            </a:r>
            <a:r>
              <a:rPr lang="de-DE" dirty="0" err="1" smtClean="0"/>
              <a:t>mei</a:t>
            </a:r>
            <a:r>
              <a:rPr lang="de-DE" dirty="0" smtClean="0"/>
              <a:t>' Schatz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bei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dir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r>
              <a:rPr lang="de-DE" dirty="0" smtClean="0"/>
              <a:t> </a:t>
            </a:r>
            <a:endParaRPr lang="cs-CZ" dirty="0" smtClean="0"/>
          </a:p>
          <a:p>
            <a:pPr algn="just"/>
            <a:r>
              <a:rPr lang="de-DE" dirty="0" smtClean="0"/>
              <a:t>Kann i' </a:t>
            </a:r>
            <a:r>
              <a:rPr lang="de-DE" dirty="0" err="1" smtClean="0"/>
              <a:t>glei</a:t>
            </a:r>
            <a:r>
              <a:rPr lang="de-DE" dirty="0" smtClean="0"/>
              <a:t>' </a:t>
            </a:r>
            <a:r>
              <a:rPr lang="de-DE" dirty="0" err="1" smtClean="0"/>
              <a:t>net</a:t>
            </a:r>
            <a:r>
              <a:rPr lang="de-DE" dirty="0" smtClean="0"/>
              <a:t> allweil bei dir sei' </a:t>
            </a:r>
            <a:endParaRPr lang="cs-CZ" dirty="0" smtClean="0"/>
          </a:p>
          <a:p>
            <a:pPr algn="just"/>
            <a:r>
              <a:rPr lang="de-DE" dirty="0" smtClean="0"/>
              <a:t>Han' i' doch </a:t>
            </a:r>
            <a:r>
              <a:rPr lang="de-DE" dirty="0" err="1" smtClean="0"/>
              <a:t>mei</a:t>
            </a:r>
            <a:r>
              <a:rPr lang="de-DE" dirty="0" smtClean="0"/>
              <a:t>'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Freud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´</a:t>
            </a:r>
            <a:r>
              <a:rPr lang="de-DE" dirty="0" smtClean="0"/>
              <a:t> </a:t>
            </a:r>
            <a:r>
              <a:rPr lang="de-DE" dirty="0" smtClean="0"/>
              <a:t>an dir</a:t>
            </a:r>
            <a:endParaRPr lang="cs-CZ" dirty="0" smtClean="0"/>
          </a:p>
          <a:p>
            <a:pPr algn="just"/>
            <a:r>
              <a:rPr lang="de-DE" dirty="0" smtClean="0"/>
              <a:t> Wenn i' komm', wenn i' komm', </a:t>
            </a:r>
            <a:endParaRPr lang="cs-CZ" dirty="0" smtClean="0"/>
          </a:p>
          <a:p>
            <a:pPr algn="just"/>
            <a:r>
              <a:rPr lang="de-DE" dirty="0" smtClean="0"/>
              <a:t>Wenn i' wiederum, wiederum komm', </a:t>
            </a:r>
            <a:endParaRPr lang="cs-CZ" dirty="0" smtClean="0"/>
          </a:p>
          <a:p>
            <a:pPr algn="just"/>
            <a:r>
              <a:rPr lang="de-DE" dirty="0" smtClean="0"/>
              <a:t>Kehr' i' ei' </a:t>
            </a:r>
            <a:r>
              <a:rPr lang="de-DE" dirty="0" err="1" smtClean="0"/>
              <a:t>mei</a:t>
            </a:r>
            <a:r>
              <a:rPr lang="de-DE" dirty="0" smtClean="0"/>
              <a:t>' Schatz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bei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dir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Singt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Lied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?v=Nfr5tDhj5nA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122" name="Picture 2" descr="C:\Documents and Settings\oem\Local Settings\Temporary Internet Files\Content.IE5\K5HF61BF\MC90044179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35288" y="2801938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92</TotalTime>
  <Words>615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Abschied nehmen</vt:lpstr>
      <vt:lpstr>Wie fühlt man sich beim Abschied?</vt:lpstr>
      <vt:lpstr>Wann verabschiedet man sich?</vt:lpstr>
      <vt:lpstr>„Muss i´denn, muss i´denn…“ I.Strofe ein altes Volkslied aus Schwaben</vt:lpstr>
      <vt:lpstr>„Muss i´denn, muss i´denn …“ II.Strofe</vt:lpstr>
      <vt:lpstr>Volle Version? Versuch es in aktuelles Deutsch zu schreiben.</vt:lpstr>
      <vt:lpstr>Findet die Nebensätze</vt:lpstr>
      <vt:lpstr>Ergänze die fehlenden Wörter</vt:lpstr>
      <vt:lpstr>Lösung</vt:lpstr>
      <vt:lpstr>Singt das Lied mit!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Abschied nehmen</dc:title>
  <dc:creator>jmeno</dc:creator>
  <cp:lastModifiedBy>jmeno</cp:lastModifiedBy>
  <cp:revision>13</cp:revision>
  <dcterms:created xsi:type="dcterms:W3CDTF">2013-01-24T17:31:41Z</dcterms:created>
  <dcterms:modified xsi:type="dcterms:W3CDTF">2013-01-24T19:03:52Z</dcterms:modified>
</cp:coreProperties>
</file>