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1" r:id="rId2"/>
    <p:sldId id="260" r:id="rId3"/>
    <p:sldId id="265" r:id="rId4"/>
    <p:sldId id="268" r:id="rId5"/>
    <p:sldId id="257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949B6A6-4EBF-4FBD-8276-575E981B19E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5245E17-DB94-4336-A2A7-F16DADC046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ephanskirche.at/index.jsp?menuekeyvalue=11&amp;langid=1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obrazky.cz/detail?q=Stephansdom&amp;offset=1&amp;limit=20&amp;bUrlPar=filter=1&amp;resNum=5&amp;ref=http://obrazky.cz/?step=20&amp;filter=1&amp;s=&amp;size=any&amp;sId=71a0V73jwLc-An588Wm2&amp;orientation=&amp;q=%C5%A0t%C4%9Bp%C3%A1nsk%C3%BD+chr%C3%A1m+-+v%C3%ADde%C5%88&amp;resID=5XnQKtHeUpU1faTzoyc95kGxvv0SUiTdj7CvPJpPCjI&amp;imgURL=http://www.kulfoldiszallasok.hu/fotok/Image/Ausztria/stephansdom.jpg&amp;pageURL=http://www.kulfoldiszallasok.hu/?inc=orszag&amp;id=7&amp;imgX=200&amp;imgY=262&amp;imgSize=17&amp;thURL=http://media5.picsearch.com/is?5XnQKtHeUpU1faTzoyc95kGxvv0SUiTdj7CvPJpPCjI&amp;thX=98&amp;thY=128&amp;qNoSite=Stephansdom&amp;siteWWW=&amp;sId=71a0V73jwjG1AnWV09g7" TargetMode="External"/><Relationship Id="rId7" Type="http://schemas.openxmlformats.org/officeDocument/2006/relationships/hyperlink" Target="http://obrazky.cz/detail?q=Stephansdom&amp;offset=41&amp;limit=20&amp;bUrlPar=filter=1&amp;resNum=51&amp;ref=http://obrazky.cz/?step=20&amp;filter=1&amp;s=&amp;size=any&amp;sId=71a0V73jwFSBAn5Dackz&amp;orientation=&amp;q=Stephansdom&amp;from=21&amp;resID=77tF5v3R9kYU7CLg_yMpCLY2olYcyRXEg2kg-cUkbxc&amp;imgURL=http://schools-wikipedia.org/images/566/56682.jpg&amp;pageURL=http://schools-wikipedia.org/wp/v/Vienna.htm&amp;imgX=180&amp;imgY=240&amp;imgSize=14&amp;thURL=http://media5.picsearch.com/is?77tF5v3R9kYU7CLg_yMpCLY2olYcyRXEg2kg-cUkbxc&amp;thX=96&amp;thY=128&amp;qNoSite=Stephansdom&amp;siteWWW=&amp;sId=71a0V73jwsYfAnWk7yPy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obrazky.cz/detail?q=Stephansdom&amp;offset=41&amp;limit=20&amp;bUrlPar=filter=1&amp;resNum=41&amp;ref=http://obrazky.cz/?step=20&amp;filter=1&amp;s=&amp;size=any&amp;sId=71a0V73jwFSBAn5Dackz&amp;orientation=&amp;q=Stephansdom&amp;from=21&amp;resID=GyzhZ-FwE1mjimyOW3VPwZ66gGObZE9GJSgeTSygM4c&amp;imgURL=http://portfolio.educ.kent.edu/brinkerj/portfoliob/Stephansdom.gif&amp;pageURL=http://portfolio.educ.kent.edu/brinkerj/portfoliob/scrapbook.htm&amp;imgX=211&amp;imgY=297&amp;imgSize=38&amp;thURL=http://media5.picsearch.com/is?GyzhZ-FwE1mjimyOW3VPwZ66gGObZE9GJSgeTSygM4c&amp;thX=91&amp;thY=128&amp;qNoSite=Stephansdom&amp;siteWWW=&amp;sId=71a0V73jwsYfAnWk7yPy" TargetMode="External"/><Relationship Id="rId10" Type="http://schemas.openxmlformats.org/officeDocument/2006/relationships/image" Target="../media/image6.jpeg"/><Relationship Id="rId4" Type="http://schemas.openxmlformats.org/officeDocument/2006/relationships/image" Target="../media/image3.jpeg"/><Relationship Id="rId9" Type="http://schemas.openxmlformats.org/officeDocument/2006/relationships/hyperlink" Target="http://obrazky.cz/detail?q=Stephansdom&amp;offset=121&amp;limit=20&amp;bUrlPar=filter=1&amp;resNum=122&amp;ref=http://obrazky.cz/?step=20&amp;filter=1&amp;s=&amp;size=any&amp;sId=71a0V73jwFSBAn5Dackz&amp;orientation=&amp;q=Stephansdom&amp;from=101&amp;resID=5hmXX8NH68yckonL6fy8dMQ7Lmo2wTegY1Z0T84aZkI&amp;imgURL=http://www.aeiou.at/aeiou.encyclop.data.image.s/s838794a.jps&amp;pageURL=http://www.aeiou.at/aeiou.encyclop.s/s838794_ge.htm&amp;imgX=168&amp;imgY=180&amp;imgSize=8&amp;thURL=http://media3.picsearch.com/is?5hmXX8NH68yckonL6fy8dMQ7Lmo2wTegY1Z0T84aZkI&amp;thX=120&amp;thY=128&amp;qNoSite=Stephansdom&amp;siteWWW=&amp;sId=71a0V73jwK40AGt50Fcy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onauturm.at/de/doco/oeffnungszeiten.aspx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Touristeninformationen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Wiener</a:t>
            </a:r>
            <a:r>
              <a:rPr lang="cs-CZ" dirty="0" smtClean="0"/>
              <a:t> </a:t>
            </a:r>
            <a:r>
              <a:rPr lang="cs-CZ" dirty="0" err="1" smtClean="0"/>
              <a:t>Sehenswürdigkeiten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5100" b="1" dirty="0" err="1"/>
              <a:t>Öffnungszeiten</a:t>
            </a:r>
            <a:r>
              <a:rPr lang="cs-CZ" sz="5100" b="1" dirty="0"/>
              <a:t> des </a:t>
            </a:r>
            <a:r>
              <a:rPr lang="cs-CZ" sz="5100" b="1" dirty="0" err="1" smtClean="0"/>
              <a:t>Domes</a:t>
            </a:r>
            <a:r>
              <a:rPr lang="cs-CZ" sz="5100" b="1" dirty="0" smtClean="0"/>
              <a:t> </a:t>
            </a:r>
          </a:p>
          <a:p>
            <a:pPr>
              <a:buNone/>
            </a:pPr>
            <a:r>
              <a:rPr lang="cs-CZ" sz="5100" b="1" dirty="0"/>
              <a:t/>
            </a:r>
            <a:br>
              <a:rPr lang="cs-CZ" sz="5100" b="1" dirty="0"/>
            </a:br>
            <a:r>
              <a:rPr lang="de-DE" sz="5100" b="1" dirty="0"/>
              <a:t>Montag bis </a:t>
            </a:r>
            <a:r>
              <a:rPr lang="de-DE" sz="5100" b="1" dirty="0" smtClean="0"/>
              <a:t>Samstag</a:t>
            </a:r>
            <a:endParaRPr lang="cs-CZ" sz="5100" b="1" dirty="0" smtClean="0"/>
          </a:p>
          <a:p>
            <a:pPr>
              <a:buNone/>
            </a:pPr>
            <a:r>
              <a:rPr lang="de-DE" sz="5100" b="1" dirty="0"/>
              <a:t/>
            </a:r>
            <a:br>
              <a:rPr lang="de-DE" sz="5100" b="1" dirty="0"/>
            </a:br>
            <a:r>
              <a:rPr lang="de-DE" sz="5100" b="1" dirty="0" smtClean="0"/>
              <a:t> 06:00 - 22:00 Uhr </a:t>
            </a:r>
            <a:endParaRPr lang="cs-CZ" sz="5100" b="1" dirty="0" smtClean="0"/>
          </a:p>
          <a:p>
            <a:pPr>
              <a:buNone/>
            </a:pPr>
            <a:r>
              <a:rPr lang="de-DE" sz="5100" b="1" dirty="0"/>
              <a:t/>
            </a:r>
            <a:br>
              <a:rPr lang="de-DE" sz="5100" b="1" dirty="0"/>
            </a:br>
            <a:r>
              <a:rPr lang="de-DE" sz="5100" b="1" dirty="0"/>
              <a:t>Sonn- und </a:t>
            </a:r>
            <a:r>
              <a:rPr lang="de-DE" sz="5100" b="1" dirty="0" smtClean="0"/>
              <a:t>Feiertag</a:t>
            </a:r>
            <a:r>
              <a:rPr lang="de-DE" sz="5100" b="1" dirty="0"/>
              <a:t/>
            </a:r>
            <a:br>
              <a:rPr lang="de-DE" sz="5100" b="1" dirty="0"/>
            </a:br>
            <a:r>
              <a:rPr lang="de-DE" sz="5100" dirty="0"/>
              <a:t/>
            </a:r>
            <a:br>
              <a:rPr lang="de-DE" sz="5100" dirty="0"/>
            </a:br>
            <a:r>
              <a:rPr lang="de-DE" sz="5100" b="1" dirty="0"/>
              <a:t>07:00 - 22:00 </a:t>
            </a:r>
            <a:r>
              <a:rPr lang="de-DE" sz="5100" b="1" dirty="0" smtClean="0"/>
              <a:t>Uhr</a:t>
            </a:r>
            <a:endParaRPr lang="cs-CZ" sz="5100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de-DE" sz="2400" dirty="0" smtClean="0">
                <a:hlinkClick r:id="rId2"/>
              </a:rPr>
              <a:t>http://www.stephanskirche.at/index.jsp?menuekeyvalue=11&amp;langid=1</a:t>
            </a:r>
            <a:endParaRPr lang="cs-CZ" sz="2400" dirty="0" smtClean="0"/>
          </a:p>
          <a:p>
            <a:pPr>
              <a:buNone/>
            </a:pPr>
            <a:r>
              <a:rPr lang="de-DE" dirty="0"/>
              <a:t/>
            </a:r>
            <a:br>
              <a:rPr lang="de-DE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5100" b="1" dirty="0" err="1" smtClean="0"/>
              <a:t>Führungszeiten</a:t>
            </a:r>
            <a:r>
              <a:rPr lang="cs-CZ" sz="5100" b="1" dirty="0" smtClean="0"/>
              <a:t/>
            </a:r>
            <a:br>
              <a:rPr lang="cs-CZ" sz="5100" b="1" dirty="0" smtClean="0"/>
            </a:br>
            <a:r>
              <a:rPr lang="cs-CZ" sz="5100" b="1" dirty="0" smtClean="0"/>
              <a:t/>
            </a:r>
            <a:br>
              <a:rPr lang="cs-CZ" sz="5100" b="1" dirty="0" smtClean="0"/>
            </a:br>
            <a:r>
              <a:rPr lang="de-DE" sz="5100" b="1" dirty="0" smtClean="0"/>
              <a:t>Montag bis Samstag</a:t>
            </a:r>
            <a:br>
              <a:rPr lang="de-DE" sz="5100" b="1" dirty="0" smtClean="0"/>
            </a:br>
            <a:r>
              <a:rPr lang="de-DE" sz="5100" dirty="0" smtClean="0"/>
              <a:t>zwischen 09:00 und 11:30 Uhr sowie</a:t>
            </a:r>
            <a:br>
              <a:rPr lang="de-DE" sz="5100" dirty="0" smtClean="0"/>
            </a:br>
            <a:r>
              <a:rPr lang="de-DE" sz="5100" dirty="0" smtClean="0"/>
              <a:t>zwischen 13:00 und 16:30 Uhr</a:t>
            </a:r>
            <a:br>
              <a:rPr lang="de-DE" sz="5100" dirty="0" smtClean="0"/>
            </a:br>
            <a:r>
              <a:rPr lang="de-DE" sz="5100" dirty="0" smtClean="0"/>
              <a:t/>
            </a:r>
            <a:br>
              <a:rPr lang="de-DE" sz="5100" dirty="0" smtClean="0"/>
            </a:br>
            <a:r>
              <a:rPr lang="de-DE" sz="5100" b="1" dirty="0" smtClean="0"/>
              <a:t>Sonn- und Feiertag</a:t>
            </a:r>
            <a:r>
              <a:rPr lang="de-DE" sz="5100" dirty="0" smtClean="0"/>
              <a:t/>
            </a:r>
            <a:br>
              <a:rPr lang="de-DE" sz="5100" dirty="0" smtClean="0"/>
            </a:br>
            <a:r>
              <a:rPr lang="de-DE" sz="5100" dirty="0" smtClean="0"/>
              <a:t>zwischen 13:00 und 16:30 Uhr</a:t>
            </a:r>
            <a:endParaRPr lang="cs-CZ" sz="51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Stephansdom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dirty="0" smtClean="0"/>
              <a:t>1/ Der </a:t>
            </a:r>
            <a:r>
              <a:rPr lang="cs-CZ" sz="2400" dirty="0" err="1" smtClean="0"/>
              <a:t>Stephansdom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jeden </a:t>
            </a:r>
            <a:r>
              <a:rPr lang="cs-CZ" sz="2400" dirty="0" err="1" smtClean="0"/>
              <a:t>Tag</a:t>
            </a:r>
            <a:r>
              <a:rPr lang="cs-CZ" sz="2400" dirty="0" smtClean="0"/>
              <a:t> ab 6 </a:t>
            </a:r>
            <a:r>
              <a:rPr lang="cs-CZ" sz="2400" dirty="0" err="1" smtClean="0"/>
              <a:t>Uhr</a:t>
            </a:r>
            <a:r>
              <a:rPr lang="cs-CZ" sz="2400" dirty="0" smtClean="0"/>
              <a:t> </a:t>
            </a:r>
            <a:r>
              <a:rPr lang="cs-CZ" sz="2400" dirty="0" err="1" smtClean="0"/>
              <a:t>geöffnet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>
                <a:solidFill>
                  <a:srgbClr val="FFC000"/>
                </a:solidFill>
              </a:rPr>
              <a:t>falsch</a:t>
            </a:r>
            <a:endParaRPr lang="cs-CZ" sz="2400" dirty="0" smtClean="0">
              <a:solidFill>
                <a:srgbClr val="FFC000"/>
              </a:solidFill>
            </a:endParaRPr>
          </a:p>
          <a:p>
            <a:r>
              <a:rPr lang="cs-CZ" sz="2400" dirty="0" smtClean="0"/>
              <a:t>2/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Freitag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ab 7 </a:t>
            </a:r>
            <a:r>
              <a:rPr lang="cs-CZ" sz="2400" dirty="0" err="1" smtClean="0"/>
              <a:t>Uhr</a:t>
            </a:r>
            <a:r>
              <a:rPr lang="cs-CZ" sz="2400" dirty="0" smtClean="0"/>
              <a:t> </a:t>
            </a:r>
            <a:r>
              <a:rPr lang="cs-CZ" sz="2400" dirty="0" err="1" smtClean="0"/>
              <a:t>geöffnet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>
                <a:solidFill>
                  <a:srgbClr val="FFC000"/>
                </a:solidFill>
              </a:rPr>
              <a:t>falsch</a:t>
            </a:r>
            <a:endParaRPr lang="cs-CZ" sz="2400" dirty="0" smtClean="0">
              <a:solidFill>
                <a:srgbClr val="FFC000"/>
              </a:solidFill>
            </a:endParaRPr>
          </a:p>
          <a:p>
            <a:r>
              <a:rPr lang="cs-CZ" sz="2400" dirty="0" smtClean="0"/>
              <a:t>3/ Der </a:t>
            </a:r>
            <a:r>
              <a:rPr lang="cs-CZ" sz="2400" dirty="0" err="1" smtClean="0"/>
              <a:t>Stephansdom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täglich</a:t>
            </a:r>
            <a:r>
              <a:rPr lang="cs-CZ" sz="2400" dirty="0" smtClean="0"/>
              <a:t> bis 22 </a:t>
            </a:r>
            <a:r>
              <a:rPr lang="cs-CZ" sz="2400" dirty="0" err="1" smtClean="0"/>
              <a:t>Uhr</a:t>
            </a:r>
            <a:r>
              <a:rPr lang="cs-CZ" sz="2400" dirty="0" smtClean="0"/>
              <a:t> </a:t>
            </a:r>
            <a:r>
              <a:rPr lang="cs-CZ" sz="2400" dirty="0" err="1" smtClean="0"/>
              <a:t>geöffnet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>
                <a:solidFill>
                  <a:srgbClr val="00B0F0"/>
                </a:solidFill>
              </a:rPr>
              <a:t>richtig</a:t>
            </a:r>
            <a:endParaRPr lang="cs-CZ" sz="2400" dirty="0" smtClean="0">
              <a:solidFill>
                <a:srgbClr val="00B0F0"/>
              </a:solidFill>
            </a:endParaRPr>
          </a:p>
          <a:p>
            <a:r>
              <a:rPr lang="cs-CZ" sz="2400" dirty="0" smtClean="0"/>
              <a:t>4/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Sonntag</a:t>
            </a:r>
            <a:r>
              <a:rPr lang="cs-CZ" sz="2400" dirty="0" smtClean="0"/>
              <a:t> </a:t>
            </a:r>
            <a:r>
              <a:rPr lang="cs-CZ" sz="2400" dirty="0" err="1" smtClean="0"/>
              <a:t>gibt</a:t>
            </a:r>
            <a:r>
              <a:rPr lang="cs-CZ" sz="2400" dirty="0" smtClean="0"/>
              <a:t> es </a:t>
            </a:r>
            <a:r>
              <a:rPr lang="cs-CZ" sz="2400" dirty="0" err="1" smtClean="0"/>
              <a:t>keine</a:t>
            </a:r>
            <a:r>
              <a:rPr lang="cs-CZ" sz="2400" dirty="0" smtClean="0"/>
              <a:t> </a:t>
            </a:r>
            <a:r>
              <a:rPr lang="cs-CZ" sz="2400" dirty="0" err="1" smtClean="0"/>
              <a:t>Führung</a:t>
            </a:r>
            <a:r>
              <a:rPr lang="cs-CZ" sz="2400" dirty="0" smtClean="0"/>
              <a:t>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Vormittag</a:t>
            </a:r>
            <a:endParaRPr lang="cs-CZ" sz="2400" dirty="0" smtClean="0"/>
          </a:p>
          <a:p>
            <a:r>
              <a:rPr lang="cs-CZ" sz="2400" dirty="0" err="1" smtClean="0">
                <a:solidFill>
                  <a:srgbClr val="00B0F0"/>
                </a:solidFill>
              </a:rPr>
              <a:t>richtig</a:t>
            </a:r>
            <a:endParaRPr lang="cs-CZ" sz="2400" dirty="0" smtClean="0">
              <a:solidFill>
                <a:srgbClr val="00B0F0"/>
              </a:solidFill>
            </a:endParaRPr>
          </a:p>
          <a:p>
            <a:r>
              <a:rPr lang="cs-CZ" sz="2400" dirty="0" smtClean="0"/>
              <a:t>5/ Die </a:t>
            </a:r>
            <a:r>
              <a:rPr lang="cs-CZ" sz="2400" dirty="0" err="1" smtClean="0"/>
              <a:t>letzte</a:t>
            </a:r>
            <a:r>
              <a:rPr lang="cs-CZ" sz="2400" dirty="0" smtClean="0"/>
              <a:t> </a:t>
            </a:r>
            <a:r>
              <a:rPr lang="cs-CZ" sz="2400" dirty="0" err="1" smtClean="0"/>
              <a:t>Führung</a:t>
            </a:r>
            <a:r>
              <a:rPr lang="cs-CZ" sz="2400" dirty="0" smtClean="0"/>
              <a:t> </a:t>
            </a:r>
            <a:r>
              <a:rPr lang="cs-CZ" sz="2400" dirty="0" err="1" smtClean="0"/>
              <a:t>beginnt</a:t>
            </a:r>
            <a:r>
              <a:rPr lang="cs-CZ" sz="2400" dirty="0" smtClean="0"/>
              <a:t> jeden </a:t>
            </a:r>
            <a:r>
              <a:rPr lang="cs-CZ" sz="2400" dirty="0" err="1" smtClean="0"/>
              <a:t>Tag</a:t>
            </a:r>
            <a:r>
              <a:rPr lang="cs-CZ" sz="2400" dirty="0" smtClean="0"/>
              <a:t> um 16,30.</a:t>
            </a:r>
          </a:p>
          <a:p>
            <a:r>
              <a:rPr lang="cs-CZ" sz="2400" dirty="0" err="1" smtClean="0">
                <a:solidFill>
                  <a:srgbClr val="00B0F0"/>
                </a:solidFill>
              </a:rPr>
              <a:t>richtig</a:t>
            </a:r>
            <a:endParaRPr lang="cs-CZ" sz="2400" dirty="0" smtClean="0">
              <a:solidFill>
                <a:srgbClr val="00B0F0"/>
              </a:solidFill>
            </a:endParaRPr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Fragen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Text : </a:t>
            </a:r>
            <a:r>
              <a:rPr lang="cs-CZ" dirty="0" err="1" smtClean="0"/>
              <a:t>Stephansdom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http://upload.wikimedia.org/wikipedia/commons/thumb/d/d5/Donauturm_NW.jpg/220px-Donauturm_N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548680"/>
            <a:ext cx="2095500" cy="4210050"/>
          </a:xfrm>
          <a:prstGeom prst="rect">
            <a:avLst/>
          </a:prstGeom>
          <a:noFill/>
        </p:spPr>
      </p:pic>
      <p:pic>
        <p:nvPicPr>
          <p:cNvPr id="21510" name="Picture 6" descr="náhled obrázku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1340768"/>
            <a:ext cx="933450" cy="1219201"/>
          </a:xfrm>
          <a:prstGeom prst="rect">
            <a:avLst/>
          </a:prstGeom>
          <a:noFill/>
        </p:spPr>
      </p:pic>
      <p:pic>
        <p:nvPicPr>
          <p:cNvPr id="21512" name="Picture 8" descr="náhled obrázku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3284984"/>
            <a:ext cx="866775" cy="1219201"/>
          </a:xfrm>
          <a:prstGeom prst="rect">
            <a:avLst/>
          </a:prstGeom>
          <a:noFill/>
        </p:spPr>
      </p:pic>
      <p:pic>
        <p:nvPicPr>
          <p:cNvPr id="21514" name="Picture 10" descr="náhled obrázku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5085184"/>
            <a:ext cx="914400" cy="1219201"/>
          </a:xfrm>
          <a:prstGeom prst="rect">
            <a:avLst/>
          </a:prstGeom>
          <a:noFill/>
        </p:spPr>
      </p:pic>
      <p:pic>
        <p:nvPicPr>
          <p:cNvPr id="21516" name="Picture 12" descr="náhled obrázku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491880" y="3356992"/>
            <a:ext cx="1143000" cy="12192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endParaRPr lang="de-DE" sz="5800" b="1" dirty="0" smtClean="0"/>
          </a:p>
          <a:p>
            <a:pPr algn="just"/>
            <a:r>
              <a:rPr lang="de-DE" sz="6700" dirty="0" smtClean="0"/>
              <a:t>252 Meter hoch, mit zwei Schnell-Liften, die Sie binnen 45 Sekunden zum rotierenden Aussichts-Restaurant in 170 Metern Höhe bringen: Das ist der Donauturm, eines der Wiener Wahrzeichen. </a:t>
            </a:r>
          </a:p>
          <a:p>
            <a:endParaRPr lang="cs-CZ" sz="67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637112"/>
          </a:xfrm>
        </p:spPr>
        <p:txBody>
          <a:bodyPr>
            <a:noAutofit/>
          </a:bodyPr>
          <a:lstStyle/>
          <a:p>
            <a:r>
              <a:rPr lang="de-DE" sz="2000" b="1" dirty="0" smtClean="0"/>
              <a:t>Öffnungszeiten</a:t>
            </a:r>
          </a:p>
          <a:p>
            <a:r>
              <a:rPr lang="de-DE" sz="2000" b="1" dirty="0" smtClean="0"/>
              <a:t>Aussichtsterrasse &amp; Liftzeiten:</a:t>
            </a:r>
          </a:p>
          <a:p>
            <a:r>
              <a:rPr lang="de-DE" sz="2000" dirty="0" smtClean="0"/>
              <a:t>Montag - Sonntag 10:00 - 24:00 Uhr</a:t>
            </a:r>
            <a:br>
              <a:rPr lang="de-DE" sz="2000" dirty="0" smtClean="0"/>
            </a:br>
            <a:r>
              <a:rPr lang="de-DE" sz="2000" dirty="0" smtClean="0"/>
              <a:t>Letzte Auffahrt um 23:30 Uhr</a:t>
            </a:r>
          </a:p>
          <a:p>
            <a:r>
              <a:rPr lang="de-DE" sz="2000" b="1" dirty="0" smtClean="0"/>
              <a:t>Restaurant:</a:t>
            </a:r>
          </a:p>
          <a:p>
            <a:r>
              <a:rPr lang="de-DE" sz="2000" dirty="0" smtClean="0"/>
              <a:t>Montag - Sonntag</a:t>
            </a:r>
            <a:br>
              <a:rPr lang="de-DE" sz="2000" dirty="0" smtClean="0"/>
            </a:br>
            <a:r>
              <a:rPr lang="de-DE" sz="2000" dirty="0" smtClean="0"/>
              <a:t>11:30 - 15:00 Uhr und 18:00 - 24:00 Uhr</a:t>
            </a:r>
          </a:p>
          <a:p>
            <a:r>
              <a:rPr lang="de-DE" sz="2000" b="1" dirty="0" smtClean="0"/>
              <a:t>Kaffeehaus:</a:t>
            </a:r>
          </a:p>
          <a:p>
            <a:r>
              <a:rPr lang="de-DE" sz="2000" dirty="0" smtClean="0"/>
              <a:t>Montag - Sonntag 10:00 - 24:00 Uhr</a:t>
            </a:r>
            <a:br>
              <a:rPr lang="de-DE" sz="2000" dirty="0" smtClean="0"/>
            </a:br>
            <a:r>
              <a:rPr lang="de-DE" sz="2000" dirty="0" smtClean="0"/>
              <a:t>Durchgehend </a:t>
            </a:r>
            <a:r>
              <a:rPr lang="de-DE" sz="2000" dirty="0" err="1" smtClean="0"/>
              <a:t>geöffne</a:t>
            </a:r>
            <a:r>
              <a:rPr lang="cs-CZ" sz="2000" dirty="0" smtClean="0"/>
              <a:t>t</a:t>
            </a:r>
          </a:p>
          <a:p>
            <a:r>
              <a:rPr lang="de-DE" sz="2000" dirty="0" smtClean="0"/>
              <a:t>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donauturm.at</a:t>
            </a:r>
            <a:r>
              <a:rPr lang="cs-CZ" sz="1200" dirty="0" smtClean="0">
                <a:hlinkClick r:id="rId2"/>
              </a:rPr>
              <a:t>/de/</a:t>
            </a:r>
            <a:r>
              <a:rPr lang="cs-CZ" sz="1200" dirty="0" err="1" smtClean="0">
                <a:hlinkClick r:id="rId2"/>
              </a:rPr>
              <a:t>doco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oeffnungszeiten.aspx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2000" dirty="0" smtClean="0"/>
          </a:p>
          <a:p>
            <a:endParaRPr lang="de-DE" sz="2000" dirty="0" smtClean="0"/>
          </a:p>
          <a:p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Der </a:t>
            </a:r>
            <a:r>
              <a:rPr lang="cs-CZ" b="1" dirty="0" err="1" smtClean="0"/>
              <a:t>Donauturm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1/ </a:t>
            </a:r>
            <a:r>
              <a:rPr lang="cs-CZ" dirty="0" err="1" smtClean="0"/>
              <a:t>Wie</a:t>
            </a:r>
            <a:r>
              <a:rPr lang="cs-CZ" dirty="0" smtClean="0"/>
              <a:t> hoch </a:t>
            </a:r>
            <a:r>
              <a:rPr lang="cs-CZ" dirty="0" err="1" smtClean="0"/>
              <a:t>ist</a:t>
            </a:r>
            <a:r>
              <a:rPr lang="cs-CZ" dirty="0" smtClean="0"/>
              <a:t> der </a:t>
            </a:r>
            <a:r>
              <a:rPr lang="cs-CZ" dirty="0" err="1" smtClean="0"/>
              <a:t>Donauturm</a:t>
            </a:r>
            <a:r>
              <a:rPr lang="cs-CZ" dirty="0" smtClean="0"/>
              <a:t> ?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252 Meter</a:t>
            </a:r>
          </a:p>
          <a:p>
            <a:r>
              <a:rPr lang="cs-CZ" dirty="0" smtClean="0"/>
              <a:t>2/ In </a:t>
            </a:r>
            <a:r>
              <a:rPr lang="cs-CZ" dirty="0" err="1" smtClean="0"/>
              <a:t>welcher</a:t>
            </a:r>
            <a:r>
              <a:rPr lang="cs-CZ" dirty="0" smtClean="0"/>
              <a:t> </a:t>
            </a:r>
            <a:r>
              <a:rPr lang="cs-CZ" dirty="0" err="1" smtClean="0"/>
              <a:t>Höhe</a:t>
            </a:r>
            <a:r>
              <a:rPr lang="cs-CZ" dirty="0" smtClean="0"/>
              <a:t> </a:t>
            </a:r>
            <a:r>
              <a:rPr lang="cs-CZ" dirty="0" err="1" smtClean="0"/>
              <a:t>befindet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( </a:t>
            </a:r>
            <a:r>
              <a:rPr lang="cs-CZ" sz="2000" dirty="0" smtClean="0"/>
              <a:t>nachází se </a:t>
            </a:r>
            <a:r>
              <a:rPr lang="cs-CZ" dirty="0" smtClean="0"/>
              <a:t>) der Restaurant?</a:t>
            </a:r>
          </a:p>
          <a:p>
            <a:r>
              <a:rPr lang="cs-CZ" dirty="0" smtClean="0">
                <a:latin typeface="Comic Sans MS" pitchFamily="66" charset="0"/>
              </a:rPr>
              <a:t>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in 170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Metern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/>
              <a:t>3/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kommen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Restaurant?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  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m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it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einem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Schnell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-Lift</a:t>
            </a:r>
          </a:p>
          <a:p>
            <a:r>
              <a:rPr lang="cs-CZ" dirty="0" smtClean="0"/>
              <a:t>4/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dauert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Fahrt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Lift?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45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Sekunden</a:t>
            </a:r>
            <a:endParaRPr lang="cs-CZ" dirty="0">
              <a:solidFill>
                <a:schemeClr val="accent3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Fragen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Text : I (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Lösung</a:t>
            </a:r>
            <a:r>
              <a:rPr lang="cs-CZ" dirty="0" smtClean="0"/>
              <a:t> )</a:t>
            </a:r>
            <a:br>
              <a:rPr lang="cs-CZ" dirty="0" smtClean="0"/>
            </a:br>
            <a:r>
              <a:rPr lang="cs-CZ" dirty="0" smtClean="0"/>
              <a:t>Der </a:t>
            </a:r>
            <a:r>
              <a:rPr lang="cs-CZ" dirty="0" err="1" smtClean="0"/>
              <a:t>Donauturm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1/ Die </a:t>
            </a:r>
            <a:r>
              <a:rPr lang="cs-CZ" dirty="0" err="1" smtClean="0"/>
              <a:t>Aussichtsterasse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täglich</a:t>
            </a:r>
            <a:r>
              <a:rPr lang="cs-CZ" dirty="0" smtClean="0"/>
              <a:t> </a:t>
            </a:r>
            <a:r>
              <a:rPr lang="cs-CZ" dirty="0" err="1" smtClean="0"/>
              <a:t>geöffnet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>
                <a:solidFill>
                  <a:srgbClr val="FF5050"/>
                </a:solidFill>
              </a:rPr>
              <a:t>richtig</a:t>
            </a:r>
            <a:endParaRPr lang="cs-CZ" dirty="0" smtClean="0">
              <a:solidFill>
                <a:srgbClr val="FF5050"/>
              </a:solidFill>
            </a:endParaRPr>
          </a:p>
          <a:p>
            <a:pPr>
              <a:buNone/>
            </a:pPr>
            <a:r>
              <a:rPr lang="cs-CZ" dirty="0" smtClean="0"/>
              <a:t>2/ </a:t>
            </a:r>
            <a:r>
              <a:rPr lang="cs-CZ" dirty="0" err="1" smtClean="0"/>
              <a:t>Das</a:t>
            </a:r>
            <a:r>
              <a:rPr lang="cs-CZ" dirty="0" smtClean="0"/>
              <a:t> Restaurant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zweistündige</a:t>
            </a:r>
            <a:r>
              <a:rPr lang="cs-CZ" dirty="0" smtClean="0"/>
              <a:t> Pause.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>
                <a:solidFill>
                  <a:srgbClr val="00B0F0"/>
                </a:solidFill>
              </a:rPr>
              <a:t>falsch</a:t>
            </a:r>
            <a:endParaRPr lang="cs-CZ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/>
              <a:t>3/ </a:t>
            </a:r>
            <a:r>
              <a:rPr lang="cs-CZ" dirty="0" err="1" smtClean="0"/>
              <a:t>Im</a:t>
            </a:r>
            <a:r>
              <a:rPr lang="cs-CZ" dirty="0" smtClean="0"/>
              <a:t> Restaurant </a:t>
            </a:r>
            <a:r>
              <a:rPr lang="cs-CZ" dirty="0" err="1" smtClean="0"/>
              <a:t>kann</a:t>
            </a:r>
            <a:r>
              <a:rPr lang="cs-CZ" dirty="0" smtClean="0"/>
              <a:t> man bis 11 </a:t>
            </a:r>
            <a:r>
              <a:rPr lang="cs-CZ" dirty="0" err="1" smtClean="0"/>
              <a:t>Uhr</a:t>
            </a:r>
            <a:r>
              <a:rPr lang="cs-CZ" dirty="0" smtClean="0"/>
              <a:t> </a:t>
            </a:r>
            <a:r>
              <a:rPr lang="cs-CZ" dirty="0" err="1" smtClean="0"/>
              <a:t>frühstücken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>
                <a:solidFill>
                  <a:srgbClr val="00B0F0"/>
                </a:solidFill>
              </a:rPr>
              <a:t>falsch</a:t>
            </a:r>
            <a:endParaRPr lang="cs-CZ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/>
              <a:t>4/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Kaffeehaus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Mittagspause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>
                <a:solidFill>
                  <a:srgbClr val="FF5050"/>
                </a:solidFill>
              </a:rPr>
              <a:t>richtig</a:t>
            </a:r>
            <a:endParaRPr lang="cs-CZ" dirty="0">
              <a:solidFill>
                <a:srgbClr val="FF5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Fragen</a:t>
            </a:r>
            <a:r>
              <a:rPr lang="cs-CZ" sz="3200" dirty="0" smtClean="0"/>
              <a:t> </a:t>
            </a:r>
            <a:r>
              <a:rPr lang="cs-CZ" sz="3200" dirty="0" err="1" smtClean="0"/>
              <a:t>zum</a:t>
            </a:r>
            <a:r>
              <a:rPr lang="cs-CZ" sz="3200" dirty="0" smtClean="0"/>
              <a:t> Text : II </a:t>
            </a:r>
            <a:r>
              <a:rPr lang="cs-CZ" sz="3200" dirty="0" err="1" smtClean="0"/>
              <a:t>richtig</a:t>
            </a:r>
            <a:r>
              <a:rPr lang="cs-CZ" sz="3200" dirty="0" smtClean="0"/>
              <a:t> X </a:t>
            </a:r>
            <a:r>
              <a:rPr lang="cs-CZ" sz="3200" dirty="0" err="1" smtClean="0"/>
              <a:t>falsch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Der </a:t>
            </a:r>
            <a:r>
              <a:rPr lang="cs-CZ" sz="3200" dirty="0" err="1" smtClean="0"/>
              <a:t>Donauturm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152</TotalTime>
  <Words>234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Touristeninformationen</vt:lpstr>
      <vt:lpstr>Stephansdom</vt:lpstr>
      <vt:lpstr>Fragen zum Text : Stephansdom</vt:lpstr>
      <vt:lpstr>Snímek 4</vt:lpstr>
      <vt:lpstr>Der Donauturm </vt:lpstr>
      <vt:lpstr>Fragen zum Text : I ( mit Lösung ) Der Donauturm</vt:lpstr>
      <vt:lpstr>Fragen zum Text : II richtig X falsch Der Donauturm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jmeno</dc:creator>
  <cp:lastModifiedBy>jmeno</cp:lastModifiedBy>
  <cp:revision>13</cp:revision>
  <dcterms:created xsi:type="dcterms:W3CDTF">2013-01-20T18:18:16Z</dcterms:created>
  <dcterms:modified xsi:type="dcterms:W3CDTF">2013-01-20T20:53:27Z</dcterms:modified>
</cp:coreProperties>
</file>