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6" r:id="rId2"/>
    <p:sldId id="272" r:id="rId3"/>
    <p:sldId id="279" r:id="rId4"/>
    <p:sldId id="280" r:id="rId5"/>
    <p:sldId id="281" r:id="rId6"/>
    <p:sldId id="27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250" autoAdjust="0"/>
    <p:restoredTop sz="94660"/>
  </p:normalViewPr>
  <p:slideViewPr>
    <p:cSldViewPr>
      <p:cViewPr varScale="1">
        <p:scale>
          <a:sx n="69" d="100"/>
          <a:sy n="69" d="100"/>
        </p:scale>
        <p:origin x="-97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829FD3-4A0B-46DB-BD73-620384A16837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768C69-6A39-4376-8C38-062DC05A4C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56190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DD511-9EB3-4109-B8D5-668FB67DE418}" type="datetime1">
              <a:rPr lang="cs-CZ" smtClean="0"/>
              <a:t>25.1.2013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25A2E-A02F-41C1-A0AA-036435CBF1DD}" type="datetime1">
              <a:rPr lang="cs-CZ" smtClean="0"/>
              <a:t>25.1.2013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07AFF-2F94-40AB-9FD7-8FE56A8754DB}" type="datetime1">
              <a:rPr lang="cs-CZ" smtClean="0"/>
              <a:t>25.1.2013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575BC-7E93-44FA-BD88-94000E16E0CC}" type="datetime1">
              <a:rPr lang="cs-CZ" smtClean="0"/>
              <a:t>25.1.2013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B906E-0DB7-4EAD-BFC0-1C59D68F2A82}" type="datetime1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709CE-12E6-4CA7-A536-98FFB76F68A4}" type="datetime1">
              <a:rPr lang="cs-CZ" smtClean="0"/>
              <a:t>25.1.2013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AFCE8-5F55-4A99-ACC2-6CCFE4F3BD01}" type="datetime1">
              <a:rPr lang="cs-CZ" smtClean="0"/>
              <a:t>25.1.2013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B0461-40EB-4BE3-8086-D269206FC709}" type="datetime1">
              <a:rPr lang="cs-CZ" smtClean="0"/>
              <a:t>25.1.2013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3E111-0E87-4C60-88CE-C2D31E28FBAA}" type="datetime1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D58FD-5B14-4284-B6C4-683149F77258}" type="datetime1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2FA0E-DFC1-4488-A482-118D1AB00C58}" type="datetime1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2A6DB36-AB33-4033-9905-BBF109212051}" type="datetime1">
              <a:rPr lang="cs-CZ" smtClean="0"/>
              <a:t>25.1.2013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Složení krevní plazmy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Oběhová soustava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726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Složení krevní plazmy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cílová skupina: střední školy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anotace : </a:t>
            </a:r>
            <a:r>
              <a:rPr lang="cs-CZ" dirty="0" smtClean="0"/>
              <a:t> složení krevní plazmy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klíčová slova </a:t>
            </a:r>
            <a:r>
              <a:rPr lang="cs-CZ" dirty="0" smtClean="0"/>
              <a:t>: voda, organické sloučeniny, anorganické sloučeniny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autor: Kamila Černá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zpracováno: 2013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098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Krevní plazma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91% vody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8% organických sloučenin</a:t>
            </a: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  1% anorganických sloučenin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3168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Organické sloučeniny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bílkoviny  →  transport látek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   protilátky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	   enzymy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   hormony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 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g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lukóza  →  krevní cukr 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				vyšší hodnoty po jídle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tuky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4</a:t>
            </a:fld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557463"/>
            <a:ext cx="2628900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938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Anorganické sloučeniny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chlorid sodný</a:t>
            </a:r>
          </a:p>
          <a:p>
            <a:pPr marL="0" indent="0">
              <a:buNone/>
            </a:pPr>
            <a:r>
              <a:rPr lang="cs-CZ" dirty="0"/>
              <a:t>u</a:t>
            </a:r>
            <a:r>
              <a:rPr lang="cs-CZ" dirty="0" smtClean="0"/>
              <a:t>hličitan sodný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8481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6868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900" dirty="0"/>
              <a:t>http://www.google.cz/search?hl=cs&amp;gs_rn=1&amp;gs_ri=hp&amp;cp=5&amp;gs_id=i&amp;xhr=t&amp;q=glukoza&amp;bav=on.2,or.r_gc.r_pw.r_qf.&amp;bvm=bv.41524429,d.d2k&amp;biw=1366&amp;bih=673&amp;wrapid=tljp135910603683508&amp;um=1&amp;ie=UTF-8&amp;tbm=isch&amp;source=og&amp;sa=N&amp;tab=wi&amp;ei=wFECUd-AFMWJhQf5joHoBw</a:t>
            </a:r>
            <a:endParaRPr lang="cs-CZ" sz="9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3052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990</TotalTime>
  <Words>75</Words>
  <Application>Microsoft Office PowerPoint</Application>
  <PresentationFormat>Předvádění na obrazovce (4:3)</PresentationFormat>
  <Paragraphs>44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Složení krevní plazmy</vt:lpstr>
      <vt:lpstr>Složení krevní plazmy</vt:lpstr>
      <vt:lpstr>Krevní plazma</vt:lpstr>
      <vt:lpstr>Organické sloučeniny</vt:lpstr>
      <vt:lpstr>Anorganické sloučeniny 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138</cp:revision>
  <dcterms:created xsi:type="dcterms:W3CDTF">2012-10-09T15:11:06Z</dcterms:created>
  <dcterms:modified xsi:type="dcterms:W3CDTF">2013-01-25T11:05:04Z</dcterms:modified>
</cp:coreProperties>
</file>