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227A18-790A-437B-AC5D-FF67A6645B9E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D64A320A-2DD2-41CD-9F0B-F7B502F5AA9D}">
      <dgm:prSet phldrT="[Text]"/>
      <dgm:spPr/>
      <dgm:t>
        <a:bodyPr/>
        <a:lstStyle/>
        <a:p>
          <a:r>
            <a:rPr lang="cs-CZ" dirty="0" err="1" smtClean="0"/>
            <a:t>It</a:t>
          </a:r>
          <a:r>
            <a:rPr lang="cs-CZ" dirty="0" smtClean="0"/>
            <a:t> </a:t>
          </a:r>
          <a:r>
            <a:rPr lang="cs-CZ" dirty="0" err="1" smtClean="0"/>
            <a:t>is</a:t>
          </a:r>
          <a:r>
            <a:rPr lang="cs-CZ" dirty="0" smtClean="0"/>
            <a:t> a </a:t>
          </a:r>
          <a:r>
            <a:rPr lang="cs-CZ" dirty="0" err="1" smtClean="0"/>
            <a:t>bird</a:t>
          </a:r>
          <a:r>
            <a:rPr lang="cs-CZ" dirty="0" smtClean="0"/>
            <a:t>.</a:t>
          </a:r>
          <a:endParaRPr lang="cs-CZ" dirty="0"/>
        </a:p>
      </dgm:t>
    </dgm:pt>
    <dgm:pt modelId="{E8C68A34-1AC4-4CDE-AA8A-5E48001DD363}" type="parTrans" cxnId="{AFD66C9A-EE8A-49C6-90D4-CF3D193FADE7}">
      <dgm:prSet/>
      <dgm:spPr/>
      <dgm:t>
        <a:bodyPr/>
        <a:lstStyle/>
        <a:p>
          <a:endParaRPr lang="cs-CZ"/>
        </a:p>
      </dgm:t>
    </dgm:pt>
    <dgm:pt modelId="{E89FEA79-371A-45EE-B746-BF86F0481EAF}" type="sibTrans" cxnId="{AFD66C9A-EE8A-49C6-90D4-CF3D193FADE7}">
      <dgm:prSet/>
      <dgm:spPr/>
      <dgm:t>
        <a:bodyPr/>
        <a:lstStyle/>
        <a:p>
          <a:endParaRPr lang="cs-CZ"/>
        </a:p>
      </dgm:t>
    </dgm:pt>
    <dgm:pt modelId="{C4467F99-CE4E-4ED6-A911-A8E83ED552EE}">
      <dgm:prSet phldrT="[Text]"/>
      <dgm:spPr/>
      <dgm:t>
        <a:bodyPr/>
        <a:lstStyle/>
        <a:p>
          <a:r>
            <a:rPr lang="cs-CZ" dirty="0" err="1" smtClean="0"/>
            <a:t>It</a:t>
          </a:r>
          <a:r>
            <a:rPr lang="cs-CZ" dirty="0" smtClean="0"/>
            <a:t> </a:t>
          </a:r>
          <a:r>
            <a:rPr lang="cs-CZ" dirty="0" err="1" smtClean="0"/>
            <a:t>eats</a:t>
          </a:r>
          <a:r>
            <a:rPr lang="cs-CZ" dirty="0" smtClean="0"/>
            <a:t> </a:t>
          </a:r>
          <a:r>
            <a:rPr lang="cs-CZ" dirty="0" err="1" smtClean="0"/>
            <a:t>fish</a:t>
          </a:r>
          <a:r>
            <a:rPr lang="cs-CZ" dirty="0" smtClean="0"/>
            <a:t>.</a:t>
          </a:r>
          <a:endParaRPr lang="cs-CZ" dirty="0"/>
        </a:p>
      </dgm:t>
    </dgm:pt>
    <dgm:pt modelId="{2E9C6FBD-3A6B-4DBE-BD33-FDD385F375A3}" type="sibTrans" cxnId="{46D54A03-1A07-4F53-A983-022AC19784CE}">
      <dgm:prSet/>
      <dgm:spPr/>
      <dgm:t>
        <a:bodyPr/>
        <a:lstStyle/>
        <a:p>
          <a:endParaRPr lang="cs-CZ"/>
        </a:p>
      </dgm:t>
    </dgm:pt>
    <dgm:pt modelId="{5A6BA0C9-2C46-44C9-B7C3-29F53EA83610}" type="parTrans" cxnId="{46D54A03-1A07-4F53-A983-022AC19784CE}">
      <dgm:prSet/>
      <dgm:spPr/>
      <dgm:t>
        <a:bodyPr/>
        <a:lstStyle/>
        <a:p>
          <a:endParaRPr lang="cs-CZ"/>
        </a:p>
      </dgm:t>
    </dgm:pt>
    <dgm:pt modelId="{BB998C47-8635-44C7-97CE-67CFF1E759CE}">
      <dgm:prSet phldrT="[Text]"/>
      <dgm:spPr/>
      <dgm:t>
        <a:bodyPr/>
        <a:lstStyle/>
        <a:p>
          <a:r>
            <a:rPr lang="cs-CZ" dirty="0" err="1" smtClean="0"/>
            <a:t>It</a:t>
          </a:r>
          <a:r>
            <a:rPr lang="cs-CZ" dirty="0" smtClean="0"/>
            <a:t> </a:t>
          </a:r>
          <a:r>
            <a:rPr lang="cs-CZ" dirty="0" err="1" smtClean="0"/>
            <a:t>can</a:t>
          </a:r>
          <a:r>
            <a:rPr lang="cs-CZ" dirty="0" smtClean="0"/>
            <a:t> </a:t>
          </a:r>
          <a:r>
            <a:rPr lang="cs-CZ" dirty="0" err="1" smtClean="0"/>
            <a:t>swim</a:t>
          </a:r>
          <a:r>
            <a:rPr lang="cs-CZ" dirty="0" smtClean="0"/>
            <a:t>.</a:t>
          </a:r>
          <a:endParaRPr lang="cs-CZ" dirty="0"/>
        </a:p>
      </dgm:t>
    </dgm:pt>
    <dgm:pt modelId="{D6C3FCE4-C294-43F3-92DF-0C6F98ADF0FF}" type="sibTrans" cxnId="{D1B63186-34F9-4E80-8740-F8F1BD3AC11F}">
      <dgm:prSet/>
      <dgm:spPr/>
      <dgm:t>
        <a:bodyPr/>
        <a:lstStyle/>
        <a:p>
          <a:endParaRPr lang="cs-CZ"/>
        </a:p>
      </dgm:t>
    </dgm:pt>
    <dgm:pt modelId="{E6833294-AB53-49BA-94F6-1869B08007F2}" type="parTrans" cxnId="{D1B63186-34F9-4E80-8740-F8F1BD3AC11F}">
      <dgm:prSet/>
      <dgm:spPr/>
      <dgm:t>
        <a:bodyPr/>
        <a:lstStyle/>
        <a:p>
          <a:endParaRPr lang="cs-CZ"/>
        </a:p>
      </dgm:t>
    </dgm:pt>
    <dgm:pt modelId="{BD88B7FB-8082-43B6-9D86-F0F84CB3B463}">
      <dgm:prSet/>
      <dgm:spPr/>
      <dgm:t>
        <a:bodyPr/>
        <a:lstStyle/>
        <a:p>
          <a:r>
            <a:rPr lang="cs-CZ" dirty="0" err="1" smtClean="0"/>
            <a:t>It</a:t>
          </a:r>
          <a:r>
            <a:rPr lang="cs-CZ" dirty="0" smtClean="0"/>
            <a:t> </a:t>
          </a:r>
          <a:r>
            <a:rPr lang="cs-CZ" dirty="0" err="1" smtClean="0"/>
            <a:t>can‘t</a:t>
          </a:r>
          <a:r>
            <a:rPr lang="cs-CZ" dirty="0" smtClean="0"/>
            <a:t> </a:t>
          </a:r>
          <a:r>
            <a:rPr lang="cs-CZ" dirty="0" err="1" smtClean="0"/>
            <a:t>fly</a:t>
          </a:r>
          <a:r>
            <a:rPr lang="cs-CZ" dirty="0" smtClean="0"/>
            <a:t>.</a:t>
          </a:r>
          <a:endParaRPr lang="cs-CZ" dirty="0"/>
        </a:p>
      </dgm:t>
    </dgm:pt>
    <dgm:pt modelId="{B2F6179E-A310-474C-AB36-67BCD4CD0316}" type="parTrans" cxnId="{9302F5AF-1349-4D6A-9D68-2E552EFCDFAB}">
      <dgm:prSet/>
      <dgm:spPr/>
      <dgm:t>
        <a:bodyPr/>
        <a:lstStyle/>
        <a:p>
          <a:endParaRPr lang="cs-CZ"/>
        </a:p>
      </dgm:t>
    </dgm:pt>
    <dgm:pt modelId="{5E21D105-4B4E-408B-BA77-0AB12BA9B98D}" type="sibTrans" cxnId="{9302F5AF-1349-4D6A-9D68-2E552EFCDFAB}">
      <dgm:prSet/>
      <dgm:spPr/>
      <dgm:t>
        <a:bodyPr/>
        <a:lstStyle/>
        <a:p>
          <a:endParaRPr lang="cs-CZ"/>
        </a:p>
      </dgm:t>
    </dgm:pt>
    <dgm:pt modelId="{E511377F-0A5A-4C45-B02F-604B00D3BB14}" type="pres">
      <dgm:prSet presAssocID="{6E227A18-790A-437B-AC5D-FF67A6645B9E}" presName="compositeShape" presStyleCnt="0">
        <dgm:presLayoutVars>
          <dgm:dir/>
          <dgm:resizeHandles/>
        </dgm:presLayoutVars>
      </dgm:prSet>
      <dgm:spPr/>
    </dgm:pt>
    <dgm:pt modelId="{8AAD82DB-A67C-4A21-9738-5C1506574054}" type="pres">
      <dgm:prSet presAssocID="{6E227A18-790A-437B-AC5D-FF67A6645B9E}" presName="pyramid" presStyleLbl="node1" presStyleIdx="0" presStyleCnt="1"/>
      <dgm:spPr/>
    </dgm:pt>
    <dgm:pt modelId="{CB673AED-08B5-4D3E-BF99-E55D0D1D020E}" type="pres">
      <dgm:prSet presAssocID="{6E227A18-790A-437B-AC5D-FF67A6645B9E}" presName="theList" presStyleCnt="0"/>
      <dgm:spPr/>
    </dgm:pt>
    <dgm:pt modelId="{A6073F38-AD15-41CA-93A8-EAA3E29B5472}" type="pres">
      <dgm:prSet presAssocID="{D64A320A-2DD2-41CD-9F0B-F7B502F5AA9D}" presName="aNode" presStyleLbl="fgAcc1" presStyleIdx="0" presStyleCnt="4" custLinFactNeighborX="-974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8B3EA5-69A3-4153-929A-D3C1BE7C731D}" type="pres">
      <dgm:prSet presAssocID="{D64A320A-2DD2-41CD-9F0B-F7B502F5AA9D}" presName="aSpace" presStyleCnt="0"/>
      <dgm:spPr/>
    </dgm:pt>
    <dgm:pt modelId="{14474BCA-94EE-4886-9A79-AC9C7320380F}" type="pres">
      <dgm:prSet presAssocID="{C4467F99-CE4E-4ED6-A911-A8E83ED552EE}" presName="aNode" presStyleLbl="fgAcc1" presStyleIdx="1" presStyleCnt="4" custLinFactNeighborX="-974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29BF6D-DDB1-491A-B48F-D060ABE26B1C}" type="pres">
      <dgm:prSet presAssocID="{C4467F99-CE4E-4ED6-A911-A8E83ED552EE}" presName="aSpace" presStyleCnt="0"/>
      <dgm:spPr/>
    </dgm:pt>
    <dgm:pt modelId="{95E78EB3-F4CD-4A35-BDFB-48BAD2DB307D}" type="pres">
      <dgm:prSet presAssocID="{BB998C47-8635-44C7-97CE-67CFF1E759CE}" presName="aNode" presStyleLbl="fgAcc1" presStyleIdx="2" presStyleCnt="4" custLinFactNeighborX="-974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378ED6-0E5F-4417-8934-7BADA9430C90}" type="pres">
      <dgm:prSet presAssocID="{BB998C47-8635-44C7-97CE-67CFF1E759CE}" presName="aSpace" presStyleCnt="0"/>
      <dgm:spPr/>
    </dgm:pt>
    <dgm:pt modelId="{7D1C4673-F59F-4646-89AC-2B826326B7B6}" type="pres">
      <dgm:prSet presAssocID="{BD88B7FB-8082-43B6-9D86-F0F84CB3B463}" presName="aNode" presStyleLbl="fgAcc1" presStyleIdx="3" presStyleCnt="4" custLinFactNeighborX="-974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E615BE-134A-4A0B-AC17-BE11FDFE4185}" type="pres">
      <dgm:prSet presAssocID="{BD88B7FB-8082-43B6-9D86-F0F84CB3B463}" presName="aSpace" presStyleCnt="0"/>
      <dgm:spPr/>
    </dgm:pt>
  </dgm:ptLst>
  <dgm:cxnLst>
    <dgm:cxn modelId="{41FDF353-08C1-43E1-ADDA-B2834A282802}" type="presOf" srcId="{D64A320A-2DD2-41CD-9F0B-F7B502F5AA9D}" destId="{A6073F38-AD15-41CA-93A8-EAA3E29B5472}" srcOrd="0" destOrd="0" presId="urn:microsoft.com/office/officeart/2005/8/layout/pyramid2"/>
    <dgm:cxn modelId="{8C07A3E2-5665-4B65-9954-AE08BBF4B4BC}" type="presOf" srcId="{BB998C47-8635-44C7-97CE-67CFF1E759CE}" destId="{95E78EB3-F4CD-4A35-BDFB-48BAD2DB307D}" srcOrd="0" destOrd="0" presId="urn:microsoft.com/office/officeart/2005/8/layout/pyramid2"/>
    <dgm:cxn modelId="{46D54A03-1A07-4F53-A983-022AC19784CE}" srcId="{6E227A18-790A-437B-AC5D-FF67A6645B9E}" destId="{C4467F99-CE4E-4ED6-A911-A8E83ED552EE}" srcOrd="1" destOrd="0" parTransId="{5A6BA0C9-2C46-44C9-B7C3-29F53EA83610}" sibTransId="{2E9C6FBD-3A6B-4DBE-BD33-FDD385F375A3}"/>
    <dgm:cxn modelId="{9302F5AF-1349-4D6A-9D68-2E552EFCDFAB}" srcId="{6E227A18-790A-437B-AC5D-FF67A6645B9E}" destId="{BD88B7FB-8082-43B6-9D86-F0F84CB3B463}" srcOrd="3" destOrd="0" parTransId="{B2F6179E-A310-474C-AB36-67BCD4CD0316}" sibTransId="{5E21D105-4B4E-408B-BA77-0AB12BA9B98D}"/>
    <dgm:cxn modelId="{73EB79D3-05AB-4A5B-8922-18203438891A}" type="presOf" srcId="{C4467F99-CE4E-4ED6-A911-A8E83ED552EE}" destId="{14474BCA-94EE-4886-9A79-AC9C7320380F}" srcOrd="0" destOrd="0" presId="urn:microsoft.com/office/officeart/2005/8/layout/pyramid2"/>
    <dgm:cxn modelId="{13CB2A90-EBEF-4234-8BE0-789CA4A35D10}" type="presOf" srcId="{6E227A18-790A-437B-AC5D-FF67A6645B9E}" destId="{E511377F-0A5A-4C45-B02F-604B00D3BB14}" srcOrd="0" destOrd="0" presId="urn:microsoft.com/office/officeart/2005/8/layout/pyramid2"/>
    <dgm:cxn modelId="{59A54A3E-E846-4833-8DA0-B9D0A9EDB5D7}" type="presOf" srcId="{BD88B7FB-8082-43B6-9D86-F0F84CB3B463}" destId="{7D1C4673-F59F-4646-89AC-2B826326B7B6}" srcOrd="0" destOrd="0" presId="urn:microsoft.com/office/officeart/2005/8/layout/pyramid2"/>
    <dgm:cxn modelId="{D1B63186-34F9-4E80-8740-F8F1BD3AC11F}" srcId="{6E227A18-790A-437B-AC5D-FF67A6645B9E}" destId="{BB998C47-8635-44C7-97CE-67CFF1E759CE}" srcOrd="2" destOrd="0" parTransId="{E6833294-AB53-49BA-94F6-1869B08007F2}" sibTransId="{D6C3FCE4-C294-43F3-92DF-0C6F98ADF0FF}"/>
    <dgm:cxn modelId="{AFD66C9A-EE8A-49C6-90D4-CF3D193FADE7}" srcId="{6E227A18-790A-437B-AC5D-FF67A6645B9E}" destId="{D64A320A-2DD2-41CD-9F0B-F7B502F5AA9D}" srcOrd="0" destOrd="0" parTransId="{E8C68A34-1AC4-4CDE-AA8A-5E48001DD363}" sibTransId="{E89FEA79-371A-45EE-B746-BF86F0481EAF}"/>
    <dgm:cxn modelId="{67110E56-4E26-4D81-A1DF-A2EC7B6F9CE6}" type="presParOf" srcId="{E511377F-0A5A-4C45-B02F-604B00D3BB14}" destId="{8AAD82DB-A67C-4A21-9738-5C1506574054}" srcOrd="0" destOrd="0" presId="urn:microsoft.com/office/officeart/2005/8/layout/pyramid2"/>
    <dgm:cxn modelId="{3DEDC8DE-2F51-44BB-9942-F74E4B51FB0C}" type="presParOf" srcId="{E511377F-0A5A-4C45-B02F-604B00D3BB14}" destId="{CB673AED-08B5-4D3E-BF99-E55D0D1D020E}" srcOrd="1" destOrd="0" presId="urn:microsoft.com/office/officeart/2005/8/layout/pyramid2"/>
    <dgm:cxn modelId="{FF5CB993-3B80-48FB-AB18-7E7C4AB9E748}" type="presParOf" srcId="{CB673AED-08B5-4D3E-BF99-E55D0D1D020E}" destId="{A6073F38-AD15-41CA-93A8-EAA3E29B5472}" srcOrd="0" destOrd="0" presId="urn:microsoft.com/office/officeart/2005/8/layout/pyramid2"/>
    <dgm:cxn modelId="{B35BBF8B-DB80-47A4-8E67-670D900F52C3}" type="presParOf" srcId="{CB673AED-08B5-4D3E-BF99-E55D0D1D020E}" destId="{E48B3EA5-69A3-4153-929A-D3C1BE7C731D}" srcOrd="1" destOrd="0" presId="urn:microsoft.com/office/officeart/2005/8/layout/pyramid2"/>
    <dgm:cxn modelId="{2C5D0A45-64C3-451E-A222-77189B46839A}" type="presParOf" srcId="{CB673AED-08B5-4D3E-BF99-E55D0D1D020E}" destId="{14474BCA-94EE-4886-9A79-AC9C7320380F}" srcOrd="2" destOrd="0" presId="urn:microsoft.com/office/officeart/2005/8/layout/pyramid2"/>
    <dgm:cxn modelId="{8EE27B43-1B13-4825-852B-17973C7BDA8B}" type="presParOf" srcId="{CB673AED-08B5-4D3E-BF99-E55D0D1D020E}" destId="{6B29BF6D-DDB1-491A-B48F-D060ABE26B1C}" srcOrd="3" destOrd="0" presId="urn:microsoft.com/office/officeart/2005/8/layout/pyramid2"/>
    <dgm:cxn modelId="{536D44D0-6E81-4D4A-8908-B0490152E921}" type="presParOf" srcId="{CB673AED-08B5-4D3E-BF99-E55D0D1D020E}" destId="{95E78EB3-F4CD-4A35-BDFB-48BAD2DB307D}" srcOrd="4" destOrd="0" presId="urn:microsoft.com/office/officeart/2005/8/layout/pyramid2"/>
    <dgm:cxn modelId="{18115AF1-DD8F-409A-992A-5A1A2DD37333}" type="presParOf" srcId="{CB673AED-08B5-4D3E-BF99-E55D0D1D020E}" destId="{FA378ED6-0E5F-4417-8934-7BADA9430C90}" srcOrd="5" destOrd="0" presId="urn:microsoft.com/office/officeart/2005/8/layout/pyramid2"/>
    <dgm:cxn modelId="{3A24C047-C088-408C-BEF6-D2E7A96642C6}" type="presParOf" srcId="{CB673AED-08B5-4D3E-BF99-E55D0D1D020E}" destId="{7D1C4673-F59F-4646-89AC-2B826326B7B6}" srcOrd="6" destOrd="0" presId="urn:microsoft.com/office/officeart/2005/8/layout/pyramid2"/>
    <dgm:cxn modelId="{E60733F2-8B16-4760-AE2F-3E97CD8CA0FF}" type="presParOf" srcId="{CB673AED-08B5-4D3E-BF99-E55D0D1D020E}" destId="{2CE615BE-134A-4A0B-AC17-BE11FDFE4185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AD82DB-A67C-4A21-9738-5C1506574054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73F38-AD15-41CA-93A8-EAA3E29B5472}">
      <dsp:nvSpPr>
        <dsp:cNvPr id="0" name=""/>
        <dsp:cNvSpPr/>
      </dsp:nvSpPr>
      <dsp:spPr>
        <a:xfrm>
          <a:off x="167692" y="406796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err="1" smtClean="0"/>
            <a:t>It</a:t>
          </a:r>
          <a:r>
            <a:rPr lang="cs-CZ" sz="3100" kern="1200" dirty="0" smtClean="0"/>
            <a:t> </a:t>
          </a:r>
          <a:r>
            <a:rPr lang="cs-CZ" sz="3100" kern="1200" dirty="0" err="1" smtClean="0"/>
            <a:t>is</a:t>
          </a:r>
          <a:r>
            <a:rPr lang="cs-CZ" sz="3100" kern="1200" dirty="0" smtClean="0"/>
            <a:t> a </a:t>
          </a:r>
          <a:r>
            <a:rPr lang="cs-CZ" sz="3100" kern="1200" dirty="0" err="1" smtClean="0"/>
            <a:t>bird</a:t>
          </a:r>
          <a:r>
            <a:rPr lang="cs-CZ" sz="3100" kern="1200" dirty="0" smtClean="0"/>
            <a:t>.</a:t>
          </a:r>
          <a:endParaRPr lang="cs-CZ" sz="3100" kern="1200" dirty="0"/>
        </a:p>
      </dsp:txBody>
      <dsp:txXfrm>
        <a:off x="202952" y="442056"/>
        <a:ext cx="2571080" cy="651792"/>
      </dsp:txXfrm>
    </dsp:sp>
    <dsp:sp modelId="{14474BCA-94EE-4886-9A79-AC9C7320380F}">
      <dsp:nvSpPr>
        <dsp:cNvPr id="0" name=""/>
        <dsp:cNvSpPr/>
      </dsp:nvSpPr>
      <dsp:spPr>
        <a:xfrm>
          <a:off x="167692" y="1219398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err="1" smtClean="0"/>
            <a:t>It</a:t>
          </a:r>
          <a:r>
            <a:rPr lang="cs-CZ" sz="3100" kern="1200" dirty="0" smtClean="0"/>
            <a:t> </a:t>
          </a:r>
          <a:r>
            <a:rPr lang="cs-CZ" sz="3100" kern="1200" dirty="0" err="1" smtClean="0"/>
            <a:t>eats</a:t>
          </a:r>
          <a:r>
            <a:rPr lang="cs-CZ" sz="3100" kern="1200" dirty="0" smtClean="0"/>
            <a:t> </a:t>
          </a:r>
          <a:r>
            <a:rPr lang="cs-CZ" sz="3100" kern="1200" dirty="0" err="1" smtClean="0"/>
            <a:t>fish</a:t>
          </a:r>
          <a:r>
            <a:rPr lang="cs-CZ" sz="3100" kern="1200" dirty="0" smtClean="0"/>
            <a:t>.</a:t>
          </a:r>
          <a:endParaRPr lang="cs-CZ" sz="3100" kern="1200" dirty="0"/>
        </a:p>
      </dsp:txBody>
      <dsp:txXfrm>
        <a:off x="202952" y="1254658"/>
        <a:ext cx="2571080" cy="651792"/>
      </dsp:txXfrm>
    </dsp:sp>
    <dsp:sp modelId="{95E78EB3-F4CD-4A35-BDFB-48BAD2DB307D}">
      <dsp:nvSpPr>
        <dsp:cNvPr id="0" name=""/>
        <dsp:cNvSpPr/>
      </dsp:nvSpPr>
      <dsp:spPr>
        <a:xfrm>
          <a:off x="167692" y="2032000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err="1" smtClean="0"/>
            <a:t>It</a:t>
          </a:r>
          <a:r>
            <a:rPr lang="cs-CZ" sz="3100" kern="1200" dirty="0" smtClean="0"/>
            <a:t> </a:t>
          </a:r>
          <a:r>
            <a:rPr lang="cs-CZ" sz="3100" kern="1200" dirty="0" err="1" smtClean="0"/>
            <a:t>can</a:t>
          </a:r>
          <a:r>
            <a:rPr lang="cs-CZ" sz="3100" kern="1200" dirty="0" smtClean="0"/>
            <a:t> </a:t>
          </a:r>
          <a:r>
            <a:rPr lang="cs-CZ" sz="3100" kern="1200" dirty="0" err="1" smtClean="0"/>
            <a:t>swim</a:t>
          </a:r>
          <a:r>
            <a:rPr lang="cs-CZ" sz="3100" kern="1200" dirty="0" smtClean="0"/>
            <a:t>.</a:t>
          </a:r>
          <a:endParaRPr lang="cs-CZ" sz="3100" kern="1200" dirty="0"/>
        </a:p>
      </dsp:txBody>
      <dsp:txXfrm>
        <a:off x="202952" y="2067260"/>
        <a:ext cx="2571080" cy="651792"/>
      </dsp:txXfrm>
    </dsp:sp>
    <dsp:sp modelId="{7D1C4673-F59F-4646-89AC-2B826326B7B6}">
      <dsp:nvSpPr>
        <dsp:cNvPr id="0" name=""/>
        <dsp:cNvSpPr/>
      </dsp:nvSpPr>
      <dsp:spPr>
        <a:xfrm>
          <a:off x="167692" y="2844601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err="1" smtClean="0"/>
            <a:t>It</a:t>
          </a:r>
          <a:r>
            <a:rPr lang="cs-CZ" sz="3100" kern="1200" dirty="0" smtClean="0"/>
            <a:t> </a:t>
          </a:r>
          <a:r>
            <a:rPr lang="cs-CZ" sz="3100" kern="1200" dirty="0" err="1" smtClean="0"/>
            <a:t>can‘t</a:t>
          </a:r>
          <a:r>
            <a:rPr lang="cs-CZ" sz="3100" kern="1200" dirty="0" smtClean="0"/>
            <a:t> </a:t>
          </a:r>
          <a:r>
            <a:rPr lang="cs-CZ" sz="3100" kern="1200" dirty="0" err="1" smtClean="0"/>
            <a:t>fly</a:t>
          </a:r>
          <a:r>
            <a:rPr lang="cs-CZ" sz="3100" kern="1200" dirty="0" smtClean="0"/>
            <a:t>.</a:t>
          </a:r>
          <a:endParaRPr lang="cs-CZ" sz="3100" kern="1200" dirty="0"/>
        </a:p>
      </dsp:txBody>
      <dsp:txXfrm>
        <a:off x="202952" y="2879861"/>
        <a:ext cx="2571080" cy="651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CB6A133-B736-4D32-8C83-81AFE3A1AD00}" type="datetimeFigureOut">
              <a:rPr lang="cs-CZ" smtClean="0"/>
              <a:t>26.10.2011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573473A-DCB1-4B7A-ADB5-99666C796DE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Kangaroo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4DZnx1mGyq4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Penguin" TargetMode="External"/><Relationship Id="rId3" Type="http://schemas.openxmlformats.org/officeDocument/2006/relationships/diagramLayout" Target="../diagrams/layout1.xml"/><Relationship Id="rId7" Type="http://schemas.openxmlformats.org/officeDocument/2006/relationships/slide" Target="slide5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hyperlink" Target="http://www.youtube.com/watch?v=r3RElQWsh34&amp;feature=fvsr" TargetMode="External"/><Relationship Id="rId5" Type="http://schemas.openxmlformats.org/officeDocument/2006/relationships/diagramColors" Target="../diagrams/colors1.xml"/><Relationship Id="rId10" Type="http://schemas.microsoft.com/office/2007/relationships/hdphoto" Target="../media/hdphoto1.wdp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1400" b="1" dirty="0" smtClean="0"/>
              <a:t>Základní škola a Mateřská škola, Chvalkovice, okres Náchod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Uhodni zvíře – </a:t>
            </a:r>
            <a:r>
              <a:rPr lang="cs-CZ" sz="2000" b="1" dirty="0" smtClean="0"/>
              <a:t>anglický jazyk</a:t>
            </a:r>
            <a:endParaRPr lang="cs-CZ" sz="2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Mgr.</a:t>
            </a:r>
            <a:r>
              <a:rPr lang="cs-CZ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Bohumila Krausová</a:t>
            </a:r>
            <a:endParaRPr lang="cs-CZ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5085184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879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 Uhodni zvíře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010969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Australia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140491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jump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754" y="1794877"/>
            <a:ext cx="1295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brown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754" y="2164209"/>
            <a:ext cx="1439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eats</a:t>
            </a:r>
            <a:r>
              <a:rPr lang="cs-CZ" dirty="0"/>
              <a:t> </a:t>
            </a:r>
            <a:r>
              <a:rPr lang="cs-CZ" dirty="0" err="1"/>
              <a:t>grass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3047549"/>
            <a:ext cx="1584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 action="ppaction://hlinksldjump"/>
              </a:rPr>
              <a:t>a) a </a:t>
            </a:r>
            <a:r>
              <a:rPr lang="cs-CZ" dirty="0" err="1">
                <a:hlinkClick r:id="rId2" action="ppaction://hlinksldjump"/>
              </a:rPr>
              <a:t>rabbit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3416881"/>
            <a:ext cx="1584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b) a </a:t>
            </a:r>
            <a:r>
              <a:rPr lang="cs-CZ" u="sng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kangaroo</a:t>
            </a:r>
            <a:endParaRPr lang="cs-CZ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16572" y="3786213"/>
            <a:ext cx="158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 action="ppaction://hlinksldjump"/>
              </a:rPr>
              <a:t>c) a </a:t>
            </a:r>
            <a:r>
              <a:rPr lang="cs-CZ" dirty="0" err="1" smtClean="0">
                <a:hlinkClick r:id="rId2" action="ppaction://hlinksldjump"/>
              </a:rPr>
              <a:t>sheep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2915816" y="1100628"/>
            <a:ext cx="1252736" cy="3579849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G35BT3AS\MP900180659[1]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59306"/>
            <a:ext cx="3657600" cy="24018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>
            <a:hlinkClick r:id="rId3"/>
          </p:cNvPr>
          <p:cNvSpPr txBox="1"/>
          <p:nvPr/>
        </p:nvSpPr>
        <p:spPr>
          <a:xfrm>
            <a:off x="2627784" y="275933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klikni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>
            <a:hlinkClick r:id="rId5"/>
          </p:cNvPr>
          <p:cNvSpPr txBox="1"/>
          <p:nvPr/>
        </p:nvSpPr>
        <p:spPr>
          <a:xfrm>
            <a:off x="4932040" y="360382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video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89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animal</a:t>
            </a:r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95946027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Zaoblený obdélníkový popisek 7">
            <a:hlinkClick r:id="rId7" action="ppaction://hlinksldjump"/>
          </p:cNvPr>
          <p:cNvSpPr/>
          <p:nvPr/>
        </p:nvSpPr>
        <p:spPr>
          <a:xfrm>
            <a:off x="6156176" y="1362554"/>
            <a:ext cx="2232248" cy="369186"/>
          </a:xfrm>
          <a:prstGeom prst="wedgeRoundRectCallout">
            <a:avLst>
              <a:gd name="adj1" fmla="val 35075"/>
              <a:gd name="adj2" fmla="val 4332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latin typeface="Arial Black" pitchFamily="34" charset="0"/>
              </a:rPr>
              <a:t>I‘m</a:t>
            </a:r>
            <a:r>
              <a:rPr lang="cs-CZ" b="1" dirty="0" smtClean="0">
                <a:latin typeface="Arial Black" pitchFamily="34" charset="0"/>
              </a:rPr>
              <a:t> a </a:t>
            </a:r>
            <a:r>
              <a:rPr lang="cs-CZ" b="1" dirty="0" err="1" smtClean="0">
                <a:latin typeface="Arial Black" pitchFamily="34" charset="0"/>
              </a:rPr>
              <a:t>owl</a:t>
            </a:r>
            <a:r>
              <a:rPr lang="cs-CZ" b="1" dirty="0" smtClean="0">
                <a:latin typeface="Arial Black" pitchFamily="34" charset="0"/>
              </a:rPr>
              <a:t>.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9" name="Zaoblený obdélníkový popisek 8">
            <a:hlinkClick r:id="rId7" action="ppaction://hlinksldjump"/>
          </p:cNvPr>
          <p:cNvSpPr/>
          <p:nvPr/>
        </p:nvSpPr>
        <p:spPr>
          <a:xfrm>
            <a:off x="6156176" y="1938618"/>
            <a:ext cx="2232248" cy="369186"/>
          </a:xfrm>
          <a:prstGeom prst="wedgeRoundRectCallout">
            <a:avLst>
              <a:gd name="adj1" fmla="val 38799"/>
              <a:gd name="adj2" fmla="val 4332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latin typeface="Arial Black" pitchFamily="34" charset="0"/>
              </a:rPr>
              <a:t>I‘m</a:t>
            </a:r>
            <a:r>
              <a:rPr lang="cs-CZ" b="1" dirty="0" smtClean="0">
                <a:latin typeface="Arial Black" pitchFamily="34" charset="0"/>
              </a:rPr>
              <a:t> a </a:t>
            </a:r>
            <a:r>
              <a:rPr lang="cs-CZ" b="1" dirty="0" err="1" smtClean="0">
                <a:latin typeface="Arial Black" pitchFamily="34" charset="0"/>
              </a:rPr>
              <a:t>bat</a:t>
            </a:r>
            <a:r>
              <a:rPr lang="cs-CZ" b="1" dirty="0" smtClean="0">
                <a:latin typeface="Arial Black" pitchFamily="34" charset="0"/>
              </a:rPr>
              <a:t>.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6156176" y="2507755"/>
            <a:ext cx="2232248" cy="369186"/>
          </a:xfrm>
          <a:prstGeom prst="wedgeRoundRectCallout">
            <a:avLst>
              <a:gd name="adj1" fmla="val 5904"/>
              <a:gd name="adj2" fmla="val 345831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latin typeface="Arial Black" pitchFamily="34" charset="0"/>
              </a:rPr>
              <a:t>I‘m</a:t>
            </a:r>
            <a:r>
              <a:rPr lang="cs-CZ" b="1" dirty="0" smtClean="0">
                <a:latin typeface="Arial Black" pitchFamily="34" charset="0"/>
              </a:rPr>
              <a:t> a </a:t>
            </a:r>
            <a:r>
              <a:rPr lang="cs-CZ" b="1" dirty="0" err="1" smtClean="0">
                <a:latin typeface="Arial Black" pitchFamily="34" charset="0"/>
              </a:rPr>
              <a:t>penguin</a:t>
            </a:r>
            <a:r>
              <a:rPr lang="cs-CZ" b="1" dirty="0" smtClean="0">
                <a:latin typeface="Arial Black" pitchFamily="34" charset="0"/>
              </a:rPr>
              <a:t>.</a:t>
            </a:r>
            <a:endParaRPr lang="cs-CZ" b="1" dirty="0">
              <a:latin typeface="Arial Black" pitchFamily="34" charset="0"/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4716016" y="3473274"/>
            <a:ext cx="4579937" cy="2975082"/>
            <a:chOff x="4687569" y="3497292"/>
            <a:chExt cx="4464368" cy="2975082"/>
          </a:xfrm>
        </p:grpSpPr>
        <p:grpSp>
          <p:nvGrpSpPr>
            <p:cNvPr id="5" name="Skupina 4"/>
            <p:cNvGrpSpPr/>
            <p:nvPr/>
          </p:nvGrpSpPr>
          <p:grpSpPr>
            <a:xfrm>
              <a:off x="4687569" y="3497292"/>
              <a:ext cx="4464368" cy="2975082"/>
              <a:chOff x="4860032" y="3572503"/>
              <a:chExt cx="4464368" cy="2975082"/>
            </a:xfrm>
          </p:grpSpPr>
          <p:pic>
            <p:nvPicPr>
              <p:cNvPr id="2050" name="Picture 2" descr="C:\Users\ucitel\AppData\Local\Microsoft\Windows\Temporary Internet Files\Content.IE5\EPJI6BEN\MP900422483[1].jpg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10000" b="98036" l="29608" r="6254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3572503"/>
                <a:ext cx="4464368" cy="297508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TextovéPole 3">
                <a:hlinkClick r:id="rId8"/>
              </p:cNvPr>
              <p:cNvSpPr txBox="1"/>
              <p:nvPr/>
            </p:nvSpPr>
            <p:spPr>
              <a:xfrm>
                <a:off x="7380312" y="5701021"/>
                <a:ext cx="7920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bg1"/>
                    </a:solidFill>
                  </a:rPr>
                  <a:t>klikni</a:t>
                </a:r>
                <a:endParaRPr lang="cs-CZ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" name="TextovéPole 10">
              <a:hlinkClick r:id="rId11"/>
            </p:cNvPr>
            <p:cNvSpPr txBox="1"/>
            <p:nvPr/>
          </p:nvSpPr>
          <p:spPr>
            <a:xfrm>
              <a:off x="5094732" y="4960815"/>
              <a:ext cx="792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video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133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000" b="0" dirty="0" smtClean="0">
                <a:latin typeface="Arial" pitchFamily="34" charset="0"/>
                <a:cs typeface="Arial" pitchFamily="34" charset="0"/>
              </a:rPr>
              <a:t>Všechny obrázky jsou z otevřené galerie klipartů Microsoft.com</a:t>
            </a:r>
            <a:endParaRPr lang="cs-CZ" sz="2000" b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61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CHYBA!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2000" dirty="0" smtClean="0">
              <a:latin typeface="Arial Black" pitchFamily="34" charset="0"/>
            </a:endParaRPr>
          </a:p>
          <a:p>
            <a:pPr algn="ctr"/>
            <a:r>
              <a:rPr lang="cs-CZ" sz="2800" dirty="0" smtClean="0">
                <a:latin typeface="Arial Black" pitchFamily="34" charset="0"/>
              </a:rPr>
              <a:t>Přečti si text ještě jednou.</a:t>
            </a:r>
          </a:p>
          <a:p>
            <a:endParaRPr lang="cs-CZ" sz="2000" dirty="0">
              <a:latin typeface="Arial Black" pitchFamily="34" charset="0"/>
            </a:endParaRPr>
          </a:p>
          <a:p>
            <a:endParaRPr lang="cs-CZ" sz="1000" dirty="0" smtClean="0">
              <a:latin typeface="Arial Black" pitchFamily="34" charset="0"/>
            </a:endParaRPr>
          </a:p>
          <a:p>
            <a:endParaRPr lang="cs-CZ" sz="2000" dirty="0" smtClean="0">
              <a:latin typeface="Arial Black" pitchFamily="34" charset="0"/>
            </a:endParaRPr>
          </a:p>
          <a:p>
            <a:endParaRPr lang="cs-CZ" sz="2000" dirty="0">
              <a:latin typeface="Arial Black" pitchFamily="34" charset="0"/>
            </a:endParaRPr>
          </a:p>
          <a:p>
            <a:r>
              <a:rPr lang="cs-CZ" sz="2000" dirty="0" smtClean="0">
                <a:solidFill>
                  <a:schemeClr val="accent3"/>
                </a:solidFill>
                <a:latin typeface="Arial Black" pitchFamily="34" charset="0"/>
              </a:rPr>
              <a:t>                                                                  VRAŤ SE!</a:t>
            </a:r>
          </a:p>
        </p:txBody>
      </p:sp>
      <p:pic>
        <p:nvPicPr>
          <p:cNvPr id="1026" name="Picture 2" descr="C:\Users\ucitel\AppData\Local\Microsoft\Windows\Temporary Internet Files\Content.IE5\GHGI95RT\MC9004231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60848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Návrat 3">
            <a:hlinkClick r:id="" action="ppaction://hlinkshowjump?jump=lastslideviewed" highlightClick="1"/>
          </p:cNvPr>
          <p:cNvSpPr/>
          <p:nvPr/>
        </p:nvSpPr>
        <p:spPr>
          <a:xfrm>
            <a:off x="6732240" y="3888734"/>
            <a:ext cx="864096" cy="83641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816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210</TotalTime>
  <Words>105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Úhly</vt:lpstr>
      <vt:lpstr>Základní škola a Mateřská škola, Chvalkovice, okres Náchod Uhodni zvíře – anglický jazyk</vt:lpstr>
      <vt:lpstr> Uhodni zvíře</vt:lpstr>
      <vt:lpstr>Find an animal</vt:lpstr>
      <vt:lpstr>Použité zdroje</vt:lpstr>
      <vt:lpstr>CHYBA!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č.2</dc:title>
  <dc:creator>Krausová Bohumila</dc:creator>
  <cp:lastModifiedBy>Jiří Kraus</cp:lastModifiedBy>
  <cp:revision>35</cp:revision>
  <dcterms:created xsi:type="dcterms:W3CDTF">2011-10-24T19:47:26Z</dcterms:created>
  <dcterms:modified xsi:type="dcterms:W3CDTF">2011-10-26T08:08:00Z</dcterms:modified>
</cp:coreProperties>
</file>