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Override PartName="/ppt/diagrams/quickStyle1.xml" ContentType="application/vnd.openxmlformats-officedocument.drawingml.diagramStyle+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1.xml" ContentType="application/vnd.openxmlformats-officedocument.drawingml.diagramLayout+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69" r:id="rId2"/>
    <p:sldId id="267" r:id="rId3"/>
    <p:sldId id="256" r:id="rId4"/>
    <p:sldId id="257" r:id="rId5"/>
    <p:sldId id="258" r:id="rId6"/>
    <p:sldId id="259" r:id="rId7"/>
    <p:sldId id="261" r:id="rId8"/>
    <p:sldId id="262" r:id="rId9"/>
    <p:sldId id="263" r:id="rId10"/>
    <p:sldId id="264" r:id="rId11"/>
    <p:sldId id="265" r:id="rId12"/>
    <p:sldId id="260" r:id="rId13"/>
    <p:sldId id="266" r:id="rId14"/>
  </p:sldIdLst>
  <p:sldSz cx="9144000" cy="6858000" type="screen4x3"/>
  <p:notesSz cx="6858000" cy="9144000"/>
  <p:defaultTextStyle>
    <a:defPPr>
      <a:defRPr lang="cs-CZ"/>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9180" autoAdjust="0"/>
  </p:normalViewPr>
  <p:slideViewPr>
    <p:cSldViewPr>
      <p:cViewPr varScale="1">
        <p:scale>
          <a:sx n="50" d="100"/>
          <a:sy n="50" d="100"/>
        </p:scale>
        <p:origin x="-1086" y="-84"/>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57F3AB3-0718-4624-B441-E567A8F0AB56}" type="doc">
      <dgm:prSet loTypeId="urn:microsoft.com/office/officeart/2005/8/layout/target3" loCatId="relationship" qsTypeId="urn:microsoft.com/office/officeart/2005/8/quickstyle/simple5" qsCatId="simple" csTypeId="urn:microsoft.com/office/officeart/2005/8/colors/accent1_2#2" csCatId="accent1" phldr="1"/>
      <dgm:spPr/>
      <dgm:t>
        <a:bodyPr/>
        <a:lstStyle/>
        <a:p>
          <a:endParaRPr lang="cs-CZ"/>
        </a:p>
      </dgm:t>
    </dgm:pt>
    <dgm:pt modelId="{B651F6E3-6281-48DB-9319-2AEAFDAE7572}">
      <dgm:prSet custT="1"/>
      <dgm:spPr/>
      <dgm:t>
        <a:bodyPr/>
        <a:lstStyle/>
        <a:p>
          <a:pPr algn="l" rtl="0"/>
          <a:r>
            <a:rPr lang="cs-CZ" sz="2000" dirty="0" smtClean="0"/>
            <a:t>NÁZEV:</a:t>
          </a:r>
          <a:r>
            <a:rPr lang="cs-CZ" sz="2000" baseline="0" dirty="0" smtClean="0"/>
            <a:t> VY_32_INOVACE_3. 2. 5. 3. F 10</a:t>
          </a:r>
          <a:endParaRPr lang="cs-CZ" sz="2000" dirty="0"/>
        </a:p>
      </dgm:t>
    </dgm:pt>
    <dgm:pt modelId="{A571E265-742E-411A-ABCF-E39FDBC7528A}" type="parTrans" cxnId="{7BC66EC3-EBD6-4F3A-99ED-9D25F66FFA51}">
      <dgm:prSet/>
      <dgm:spPr/>
      <dgm:t>
        <a:bodyPr/>
        <a:lstStyle/>
        <a:p>
          <a:endParaRPr lang="cs-CZ"/>
        </a:p>
      </dgm:t>
    </dgm:pt>
    <dgm:pt modelId="{E33260FE-399D-481C-B2D6-3B35DD16DC84}" type="sibTrans" cxnId="{7BC66EC3-EBD6-4F3A-99ED-9D25F66FFA51}">
      <dgm:prSet/>
      <dgm:spPr/>
      <dgm:t>
        <a:bodyPr/>
        <a:lstStyle/>
        <a:p>
          <a:endParaRPr lang="cs-CZ"/>
        </a:p>
      </dgm:t>
    </dgm:pt>
    <dgm:pt modelId="{D1D4F407-5343-4D3F-B5B9-D407B03CAEB4}">
      <dgm:prSet custT="1"/>
      <dgm:spPr/>
      <dgm:t>
        <a:bodyPr/>
        <a:lstStyle/>
        <a:p>
          <a:pPr algn="l" rtl="0"/>
          <a:r>
            <a:rPr lang="cs-CZ" sz="2000" dirty="0" smtClean="0"/>
            <a:t>NÁZEV ŠKOLY: Základní škola Strančice, okres Praha-východ</a:t>
          </a:r>
          <a:endParaRPr lang="cs-CZ" sz="2000" dirty="0"/>
        </a:p>
      </dgm:t>
    </dgm:pt>
    <dgm:pt modelId="{FB3E2B41-81AD-4068-9354-4B764E7CC2F7}" type="parTrans" cxnId="{14367CC6-B9B1-40CF-BBB3-C17F79391DAE}">
      <dgm:prSet/>
      <dgm:spPr/>
      <dgm:t>
        <a:bodyPr/>
        <a:lstStyle/>
        <a:p>
          <a:endParaRPr lang="cs-CZ"/>
        </a:p>
      </dgm:t>
    </dgm:pt>
    <dgm:pt modelId="{878E4EBE-18EA-43B6-B589-1210E1E4CF6A}" type="sibTrans" cxnId="{14367CC6-B9B1-40CF-BBB3-C17F79391DAE}">
      <dgm:prSet/>
      <dgm:spPr/>
      <dgm:t>
        <a:bodyPr/>
        <a:lstStyle/>
        <a:p>
          <a:endParaRPr lang="cs-CZ"/>
        </a:p>
      </dgm:t>
    </dgm:pt>
    <dgm:pt modelId="{D1B46980-6531-4606-95E6-44980827E919}">
      <dgm:prSet custT="1"/>
      <dgm:spPr/>
      <dgm:t>
        <a:bodyPr/>
        <a:lstStyle/>
        <a:p>
          <a:pPr algn="l" rtl="0"/>
          <a:r>
            <a:rPr lang="cs-CZ" sz="2000" dirty="0" smtClean="0"/>
            <a:t>AUTOR: Ing. Ivana Fiedlerová</a:t>
          </a:r>
          <a:endParaRPr lang="cs-CZ" sz="2000" dirty="0"/>
        </a:p>
      </dgm:t>
    </dgm:pt>
    <dgm:pt modelId="{4F7B2CF5-A270-4D61-A510-1C1C5A4DCD3B}" type="parTrans" cxnId="{AB906E97-3CD9-4E05-91AE-864F8E394536}">
      <dgm:prSet/>
      <dgm:spPr/>
      <dgm:t>
        <a:bodyPr/>
        <a:lstStyle/>
        <a:p>
          <a:endParaRPr lang="cs-CZ"/>
        </a:p>
      </dgm:t>
    </dgm:pt>
    <dgm:pt modelId="{CFF69701-2866-4EF5-BFB5-F3F9B72EB817}" type="sibTrans" cxnId="{AB906E97-3CD9-4E05-91AE-864F8E394536}">
      <dgm:prSet/>
      <dgm:spPr/>
      <dgm:t>
        <a:bodyPr/>
        <a:lstStyle/>
        <a:p>
          <a:endParaRPr lang="cs-CZ"/>
        </a:p>
      </dgm:t>
    </dgm:pt>
    <dgm:pt modelId="{D8197B8C-B260-4A16-BDF4-0947B075E274}">
      <dgm:prSet custT="1"/>
      <dgm:spPr/>
      <dgm:t>
        <a:bodyPr/>
        <a:lstStyle/>
        <a:p>
          <a:pPr algn="l" rtl="0"/>
          <a:r>
            <a:rPr lang="cs-CZ" sz="2000" dirty="0" smtClean="0"/>
            <a:t>TEMA: Přírodopis 6 – Členovci klepítkatci</a:t>
          </a:r>
          <a:endParaRPr lang="cs-CZ" sz="2000" dirty="0"/>
        </a:p>
      </dgm:t>
    </dgm:pt>
    <dgm:pt modelId="{51C5993D-B262-45E6-B66E-76BC9D6D883D}" type="parTrans" cxnId="{EDF6FE6B-9DBE-4D7B-B8FD-7098875B4EED}">
      <dgm:prSet/>
      <dgm:spPr/>
      <dgm:t>
        <a:bodyPr/>
        <a:lstStyle/>
        <a:p>
          <a:endParaRPr lang="cs-CZ"/>
        </a:p>
      </dgm:t>
    </dgm:pt>
    <dgm:pt modelId="{1AEC7F05-E0FE-459C-BD47-224AC9D7BEE4}" type="sibTrans" cxnId="{EDF6FE6B-9DBE-4D7B-B8FD-7098875B4EED}">
      <dgm:prSet/>
      <dgm:spPr/>
      <dgm:t>
        <a:bodyPr/>
        <a:lstStyle/>
        <a:p>
          <a:endParaRPr lang="cs-CZ"/>
        </a:p>
      </dgm:t>
    </dgm:pt>
    <dgm:pt modelId="{4C35D32F-0EAB-4CD7-82EE-45574DC2A586}">
      <dgm:prSet custT="1"/>
      <dgm:spPr/>
      <dgm:t>
        <a:bodyPr/>
        <a:lstStyle/>
        <a:p>
          <a:pPr algn="l" rtl="0"/>
          <a:r>
            <a:rPr lang="cs-CZ" sz="2000" dirty="0" smtClean="0"/>
            <a:t>ČÍSLO PROJEKTU: </a:t>
          </a:r>
          <a:r>
            <a:rPr lang="cs-CZ" sz="2000" dirty="0" smtClean="0">
              <a:solidFill>
                <a:prstClr val="black"/>
              </a:solidFill>
            </a:rPr>
            <a:t>CZ.1.07/1.4.00/21.2976</a:t>
          </a:r>
          <a:endParaRPr lang="cs-CZ" sz="2000" dirty="0"/>
        </a:p>
      </dgm:t>
    </dgm:pt>
    <dgm:pt modelId="{A15F02C0-547C-48B3-9D05-E7F145EBF3C4}" type="parTrans" cxnId="{2221FB34-310D-4638-ACAE-9ACC709E4926}">
      <dgm:prSet/>
      <dgm:spPr/>
      <dgm:t>
        <a:bodyPr/>
        <a:lstStyle/>
        <a:p>
          <a:endParaRPr lang="cs-CZ"/>
        </a:p>
      </dgm:t>
    </dgm:pt>
    <dgm:pt modelId="{8C5711BF-38F0-4590-B6BC-B3119A33CA2E}" type="sibTrans" cxnId="{2221FB34-310D-4638-ACAE-9ACC709E4926}">
      <dgm:prSet/>
      <dgm:spPr/>
      <dgm:t>
        <a:bodyPr/>
        <a:lstStyle/>
        <a:p>
          <a:endParaRPr lang="cs-CZ"/>
        </a:p>
      </dgm:t>
    </dgm:pt>
    <dgm:pt modelId="{333A1088-737F-45CB-B68E-254E46348037}" type="pres">
      <dgm:prSet presAssocID="{757F3AB3-0718-4624-B441-E567A8F0AB56}" presName="Name0" presStyleCnt="0">
        <dgm:presLayoutVars>
          <dgm:chMax val="7"/>
          <dgm:dir/>
          <dgm:animLvl val="lvl"/>
          <dgm:resizeHandles val="exact"/>
        </dgm:presLayoutVars>
      </dgm:prSet>
      <dgm:spPr/>
      <dgm:t>
        <a:bodyPr/>
        <a:lstStyle/>
        <a:p>
          <a:endParaRPr lang="cs-CZ"/>
        </a:p>
      </dgm:t>
    </dgm:pt>
    <dgm:pt modelId="{F5ABB229-8D3B-4694-996A-96F23CF14429}" type="pres">
      <dgm:prSet presAssocID="{D1D4F407-5343-4D3F-B5B9-D407B03CAEB4}" presName="circle1" presStyleLbl="node1" presStyleIdx="0" presStyleCnt="5"/>
      <dgm:spPr/>
      <dgm:t>
        <a:bodyPr/>
        <a:lstStyle/>
        <a:p>
          <a:endParaRPr lang="cs-CZ"/>
        </a:p>
      </dgm:t>
    </dgm:pt>
    <dgm:pt modelId="{F41139FD-01EE-4571-8B17-4FB00FC51163}" type="pres">
      <dgm:prSet presAssocID="{D1D4F407-5343-4D3F-B5B9-D407B03CAEB4}" presName="space" presStyleCnt="0"/>
      <dgm:spPr/>
      <dgm:t>
        <a:bodyPr/>
        <a:lstStyle/>
        <a:p>
          <a:endParaRPr lang="cs-CZ"/>
        </a:p>
      </dgm:t>
    </dgm:pt>
    <dgm:pt modelId="{D005CE8C-CC26-4C3E-AC11-E15060ECD759}" type="pres">
      <dgm:prSet presAssocID="{D1D4F407-5343-4D3F-B5B9-D407B03CAEB4}" presName="rect1" presStyleLbl="alignAcc1" presStyleIdx="0" presStyleCnt="5" custLinFactNeighborX="-244" custLinFactNeighborY="165"/>
      <dgm:spPr/>
      <dgm:t>
        <a:bodyPr/>
        <a:lstStyle/>
        <a:p>
          <a:endParaRPr lang="cs-CZ"/>
        </a:p>
      </dgm:t>
    </dgm:pt>
    <dgm:pt modelId="{2C702D82-9B77-49B7-9568-BB8EB47C3372}" type="pres">
      <dgm:prSet presAssocID="{D1B46980-6531-4606-95E6-44980827E919}" presName="vertSpace2" presStyleLbl="node1" presStyleIdx="0" presStyleCnt="5"/>
      <dgm:spPr/>
      <dgm:t>
        <a:bodyPr/>
        <a:lstStyle/>
        <a:p>
          <a:endParaRPr lang="cs-CZ"/>
        </a:p>
      </dgm:t>
    </dgm:pt>
    <dgm:pt modelId="{A52A0455-90FF-4808-ABD0-F02540D31D5A}" type="pres">
      <dgm:prSet presAssocID="{D1B46980-6531-4606-95E6-44980827E919}" presName="circle2" presStyleLbl="node1" presStyleIdx="1" presStyleCnt="5"/>
      <dgm:spPr/>
      <dgm:t>
        <a:bodyPr/>
        <a:lstStyle/>
        <a:p>
          <a:endParaRPr lang="cs-CZ"/>
        </a:p>
      </dgm:t>
    </dgm:pt>
    <dgm:pt modelId="{6140AFEC-043D-4C43-A2F9-D0F5331DF3A3}" type="pres">
      <dgm:prSet presAssocID="{D1B46980-6531-4606-95E6-44980827E919}" presName="rect2" presStyleLbl="alignAcc1" presStyleIdx="1" presStyleCnt="5"/>
      <dgm:spPr/>
      <dgm:t>
        <a:bodyPr/>
        <a:lstStyle/>
        <a:p>
          <a:endParaRPr lang="cs-CZ"/>
        </a:p>
      </dgm:t>
    </dgm:pt>
    <dgm:pt modelId="{9358AC05-5D7D-4327-9F80-1AD486AEA664}" type="pres">
      <dgm:prSet presAssocID="{B651F6E3-6281-48DB-9319-2AEAFDAE7572}" presName="vertSpace3" presStyleLbl="node1" presStyleIdx="1" presStyleCnt="5"/>
      <dgm:spPr/>
      <dgm:t>
        <a:bodyPr/>
        <a:lstStyle/>
        <a:p>
          <a:endParaRPr lang="cs-CZ"/>
        </a:p>
      </dgm:t>
    </dgm:pt>
    <dgm:pt modelId="{313FC574-E1CD-4FB4-B054-0B805CE0447D}" type="pres">
      <dgm:prSet presAssocID="{B651F6E3-6281-48DB-9319-2AEAFDAE7572}" presName="circle3" presStyleLbl="node1" presStyleIdx="2" presStyleCnt="5" custLinFactNeighborX="-2095" custLinFactNeighborY="-1569"/>
      <dgm:spPr/>
      <dgm:t>
        <a:bodyPr/>
        <a:lstStyle/>
        <a:p>
          <a:endParaRPr lang="cs-CZ"/>
        </a:p>
      </dgm:t>
    </dgm:pt>
    <dgm:pt modelId="{619D679B-A015-4ECF-8348-D1034C574F40}" type="pres">
      <dgm:prSet presAssocID="{B651F6E3-6281-48DB-9319-2AEAFDAE7572}" presName="rect3" presStyleLbl="alignAcc1" presStyleIdx="2" presStyleCnt="5"/>
      <dgm:spPr/>
      <dgm:t>
        <a:bodyPr/>
        <a:lstStyle/>
        <a:p>
          <a:endParaRPr lang="cs-CZ"/>
        </a:p>
      </dgm:t>
    </dgm:pt>
    <dgm:pt modelId="{322283A8-4A27-4CDA-BAE3-F381106A9174}" type="pres">
      <dgm:prSet presAssocID="{D8197B8C-B260-4A16-BDF4-0947B075E274}" presName="vertSpace4" presStyleLbl="node1" presStyleIdx="2" presStyleCnt="5"/>
      <dgm:spPr/>
      <dgm:t>
        <a:bodyPr/>
        <a:lstStyle/>
        <a:p>
          <a:endParaRPr lang="cs-CZ"/>
        </a:p>
      </dgm:t>
    </dgm:pt>
    <dgm:pt modelId="{FFC9F71D-1B4F-4AD9-A4A6-86ADEFC8AF5C}" type="pres">
      <dgm:prSet presAssocID="{D8197B8C-B260-4A16-BDF4-0947B075E274}" presName="circle4" presStyleLbl="node1" presStyleIdx="3" presStyleCnt="5"/>
      <dgm:spPr/>
      <dgm:t>
        <a:bodyPr/>
        <a:lstStyle/>
        <a:p>
          <a:endParaRPr lang="cs-CZ"/>
        </a:p>
      </dgm:t>
    </dgm:pt>
    <dgm:pt modelId="{25B08C86-7E15-44DC-BE7F-FFB55DD49D12}" type="pres">
      <dgm:prSet presAssocID="{D8197B8C-B260-4A16-BDF4-0947B075E274}" presName="rect4" presStyleLbl="alignAcc1" presStyleIdx="3" presStyleCnt="5"/>
      <dgm:spPr/>
      <dgm:t>
        <a:bodyPr/>
        <a:lstStyle/>
        <a:p>
          <a:endParaRPr lang="cs-CZ"/>
        </a:p>
      </dgm:t>
    </dgm:pt>
    <dgm:pt modelId="{76644BE8-9D7C-4C09-B250-3D10AF48CBB7}" type="pres">
      <dgm:prSet presAssocID="{4C35D32F-0EAB-4CD7-82EE-45574DC2A586}" presName="vertSpace5" presStyleLbl="node1" presStyleIdx="3" presStyleCnt="5"/>
      <dgm:spPr/>
      <dgm:t>
        <a:bodyPr/>
        <a:lstStyle/>
        <a:p>
          <a:endParaRPr lang="cs-CZ"/>
        </a:p>
      </dgm:t>
    </dgm:pt>
    <dgm:pt modelId="{EE85B701-7295-41C0-BA7A-34D3756A2AE6}" type="pres">
      <dgm:prSet presAssocID="{4C35D32F-0EAB-4CD7-82EE-45574DC2A586}" presName="circle5" presStyleLbl="node1" presStyleIdx="4" presStyleCnt="5"/>
      <dgm:spPr/>
      <dgm:t>
        <a:bodyPr/>
        <a:lstStyle/>
        <a:p>
          <a:endParaRPr lang="cs-CZ"/>
        </a:p>
      </dgm:t>
    </dgm:pt>
    <dgm:pt modelId="{8BEBB6EC-1DAA-4CAC-8A25-BC0FCBD5DBD5}" type="pres">
      <dgm:prSet presAssocID="{4C35D32F-0EAB-4CD7-82EE-45574DC2A586}" presName="rect5" presStyleLbl="alignAcc1" presStyleIdx="4" presStyleCnt="5"/>
      <dgm:spPr/>
      <dgm:t>
        <a:bodyPr/>
        <a:lstStyle/>
        <a:p>
          <a:endParaRPr lang="cs-CZ"/>
        </a:p>
      </dgm:t>
    </dgm:pt>
    <dgm:pt modelId="{AED2198E-93D5-4001-81B4-73124B309672}" type="pres">
      <dgm:prSet presAssocID="{D1D4F407-5343-4D3F-B5B9-D407B03CAEB4}" presName="rect1ParTxNoCh" presStyleLbl="alignAcc1" presStyleIdx="4" presStyleCnt="5">
        <dgm:presLayoutVars>
          <dgm:chMax val="1"/>
          <dgm:bulletEnabled val="1"/>
        </dgm:presLayoutVars>
      </dgm:prSet>
      <dgm:spPr/>
      <dgm:t>
        <a:bodyPr/>
        <a:lstStyle/>
        <a:p>
          <a:endParaRPr lang="cs-CZ"/>
        </a:p>
      </dgm:t>
    </dgm:pt>
    <dgm:pt modelId="{2BE915AB-18AA-4053-B92C-3BFC9ED204BB}" type="pres">
      <dgm:prSet presAssocID="{D1B46980-6531-4606-95E6-44980827E919}" presName="rect2ParTxNoCh" presStyleLbl="alignAcc1" presStyleIdx="4" presStyleCnt="5">
        <dgm:presLayoutVars>
          <dgm:chMax val="1"/>
          <dgm:bulletEnabled val="1"/>
        </dgm:presLayoutVars>
      </dgm:prSet>
      <dgm:spPr/>
      <dgm:t>
        <a:bodyPr/>
        <a:lstStyle/>
        <a:p>
          <a:endParaRPr lang="cs-CZ"/>
        </a:p>
      </dgm:t>
    </dgm:pt>
    <dgm:pt modelId="{6BB5E863-4638-4E1D-BFDE-399D028AC4ED}" type="pres">
      <dgm:prSet presAssocID="{B651F6E3-6281-48DB-9319-2AEAFDAE7572}" presName="rect3ParTxNoCh" presStyleLbl="alignAcc1" presStyleIdx="4" presStyleCnt="5">
        <dgm:presLayoutVars>
          <dgm:chMax val="1"/>
          <dgm:bulletEnabled val="1"/>
        </dgm:presLayoutVars>
      </dgm:prSet>
      <dgm:spPr/>
      <dgm:t>
        <a:bodyPr/>
        <a:lstStyle/>
        <a:p>
          <a:endParaRPr lang="cs-CZ"/>
        </a:p>
      </dgm:t>
    </dgm:pt>
    <dgm:pt modelId="{5A5FFA88-C948-4069-8E93-59FA12366E83}" type="pres">
      <dgm:prSet presAssocID="{D8197B8C-B260-4A16-BDF4-0947B075E274}" presName="rect4ParTxNoCh" presStyleLbl="alignAcc1" presStyleIdx="4" presStyleCnt="5">
        <dgm:presLayoutVars>
          <dgm:chMax val="1"/>
          <dgm:bulletEnabled val="1"/>
        </dgm:presLayoutVars>
      </dgm:prSet>
      <dgm:spPr/>
      <dgm:t>
        <a:bodyPr/>
        <a:lstStyle/>
        <a:p>
          <a:endParaRPr lang="cs-CZ"/>
        </a:p>
      </dgm:t>
    </dgm:pt>
    <dgm:pt modelId="{890E4F0B-2866-4A3F-A3C7-2A14B1797930}" type="pres">
      <dgm:prSet presAssocID="{4C35D32F-0EAB-4CD7-82EE-45574DC2A586}" presName="rect5ParTxNoCh" presStyleLbl="alignAcc1" presStyleIdx="4" presStyleCnt="5">
        <dgm:presLayoutVars>
          <dgm:chMax val="1"/>
          <dgm:bulletEnabled val="1"/>
        </dgm:presLayoutVars>
      </dgm:prSet>
      <dgm:spPr/>
      <dgm:t>
        <a:bodyPr/>
        <a:lstStyle/>
        <a:p>
          <a:endParaRPr lang="cs-CZ"/>
        </a:p>
      </dgm:t>
    </dgm:pt>
  </dgm:ptLst>
  <dgm:cxnLst>
    <dgm:cxn modelId="{EDF6FE6B-9DBE-4D7B-B8FD-7098875B4EED}" srcId="{757F3AB3-0718-4624-B441-E567A8F0AB56}" destId="{D8197B8C-B260-4A16-BDF4-0947B075E274}" srcOrd="3" destOrd="0" parTransId="{51C5993D-B262-45E6-B66E-76BC9D6D883D}" sibTransId="{1AEC7F05-E0FE-459C-BD47-224AC9D7BEE4}"/>
    <dgm:cxn modelId="{7CD1DF6C-9718-45F6-BF47-6C4F778191E0}" type="presOf" srcId="{4C35D32F-0EAB-4CD7-82EE-45574DC2A586}" destId="{890E4F0B-2866-4A3F-A3C7-2A14B1797930}" srcOrd="1" destOrd="0" presId="urn:microsoft.com/office/officeart/2005/8/layout/target3"/>
    <dgm:cxn modelId="{B23395CC-12D5-4D20-B38C-06C36033507B}" type="presOf" srcId="{D8197B8C-B260-4A16-BDF4-0947B075E274}" destId="{5A5FFA88-C948-4069-8E93-59FA12366E83}" srcOrd="1" destOrd="0" presId="urn:microsoft.com/office/officeart/2005/8/layout/target3"/>
    <dgm:cxn modelId="{5518705B-5BDF-4DF7-910F-CD782892CC7E}" type="presOf" srcId="{D1D4F407-5343-4D3F-B5B9-D407B03CAEB4}" destId="{D005CE8C-CC26-4C3E-AC11-E15060ECD759}" srcOrd="0" destOrd="0" presId="urn:microsoft.com/office/officeart/2005/8/layout/target3"/>
    <dgm:cxn modelId="{2221FB34-310D-4638-ACAE-9ACC709E4926}" srcId="{757F3AB3-0718-4624-B441-E567A8F0AB56}" destId="{4C35D32F-0EAB-4CD7-82EE-45574DC2A586}" srcOrd="4" destOrd="0" parTransId="{A15F02C0-547C-48B3-9D05-E7F145EBF3C4}" sibTransId="{8C5711BF-38F0-4590-B6BC-B3119A33CA2E}"/>
    <dgm:cxn modelId="{6C1736F5-7BA3-4044-A221-2EC2878970E0}" type="presOf" srcId="{D8197B8C-B260-4A16-BDF4-0947B075E274}" destId="{25B08C86-7E15-44DC-BE7F-FFB55DD49D12}" srcOrd="0" destOrd="0" presId="urn:microsoft.com/office/officeart/2005/8/layout/target3"/>
    <dgm:cxn modelId="{AB906E97-3CD9-4E05-91AE-864F8E394536}" srcId="{757F3AB3-0718-4624-B441-E567A8F0AB56}" destId="{D1B46980-6531-4606-95E6-44980827E919}" srcOrd="1" destOrd="0" parTransId="{4F7B2CF5-A270-4D61-A510-1C1C5A4DCD3B}" sibTransId="{CFF69701-2866-4EF5-BFB5-F3F9B72EB817}"/>
    <dgm:cxn modelId="{7BC66EC3-EBD6-4F3A-99ED-9D25F66FFA51}" srcId="{757F3AB3-0718-4624-B441-E567A8F0AB56}" destId="{B651F6E3-6281-48DB-9319-2AEAFDAE7572}" srcOrd="2" destOrd="0" parTransId="{A571E265-742E-411A-ABCF-E39FDBC7528A}" sibTransId="{E33260FE-399D-481C-B2D6-3B35DD16DC84}"/>
    <dgm:cxn modelId="{0C85CE5A-9053-4F4E-AD6C-7EC810FFAC7E}" type="presOf" srcId="{B651F6E3-6281-48DB-9319-2AEAFDAE7572}" destId="{619D679B-A015-4ECF-8348-D1034C574F40}" srcOrd="0" destOrd="0" presId="urn:microsoft.com/office/officeart/2005/8/layout/target3"/>
    <dgm:cxn modelId="{226C44D8-F890-4515-B570-DFA326EEFED7}" type="presOf" srcId="{D1D4F407-5343-4D3F-B5B9-D407B03CAEB4}" destId="{AED2198E-93D5-4001-81B4-73124B309672}" srcOrd="1" destOrd="0" presId="urn:microsoft.com/office/officeart/2005/8/layout/target3"/>
    <dgm:cxn modelId="{5226655D-AED0-4068-8D81-06C7EFA8DCBC}" type="presOf" srcId="{B651F6E3-6281-48DB-9319-2AEAFDAE7572}" destId="{6BB5E863-4638-4E1D-BFDE-399D028AC4ED}" srcOrd="1" destOrd="0" presId="urn:microsoft.com/office/officeart/2005/8/layout/target3"/>
    <dgm:cxn modelId="{14367CC6-B9B1-40CF-BBB3-C17F79391DAE}" srcId="{757F3AB3-0718-4624-B441-E567A8F0AB56}" destId="{D1D4F407-5343-4D3F-B5B9-D407B03CAEB4}" srcOrd="0" destOrd="0" parTransId="{FB3E2B41-81AD-4068-9354-4B764E7CC2F7}" sibTransId="{878E4EBE-18EA-43B6-B589-1210E1E4CF6A}"/>
    <dgm:cxn modelId="{EBCE53B0-3A7F-4750-B45A-B9C1E8E2C918}" type="presOf" srcId="{D1B46980-6531-4606-95E6-44980827E919}" destId="{6140AFEC-043D-4C43-A2F9-D0F5331DF3A3}" srcOrd="0" destOrd="0" presId="urn:microsoft.com/office/officeart/2005/8/layout/target3"/>
    <dgm:cxn modelId="{982CFD11-F9D2-4916-8BBB-FEEA4ADEF138}" type="presOf" srcId="{4C35D32F-0EAB-4CD7-82EE-45574DC2A586}" destId="{8BEBB6EC-1DAA-4CAC-8A25-BC0FCBD5DBD5}" srcOrd="0" destOrd="0" presId="urn:microsoft.com/office/officeart/2005/8/layout/target3"/>
    <dgm:cxn modelId="{147A7D2B-F925-4BFB-9790-A77E7B1B3981}" type="presOf" srcId="{D1B46980-6531-4606-95E6-44980827E919}" destId="{2BE915AB-18AA-4053-B92C-3BFC9ED204BB}" srcOrd="1" destOrd="0" presId="urn:microsoft.com/office/officeart/2005/8/layout/target3"/>
    <dgm:cxn modelId="{6F7232B5-F8F3-4E5D-A697-ADA4594AE967}" type="presOf" srcId="{757F3AB3-0718-4624-B441-E567A8F0AB56}" destId="{333A1088-737F-45CB-B68E-254E46348037}" srcOrd="0" destOrd="0" presId="urn:microsoft.com/office/officeart/2005/8/layout/target3"/>
    <dgm:cxn modelId="{3082583A-6449-46D3-9B41-8BCBA1C231A7}" type="presParOf" srcId="{333A1088-737F-45CB-B68E-254E46348037}" destId="{F5ABB229-8D3B-4694-996A-96F23CF14429}" srcOrd="0" destOrd="0" presId="urn:microsoft.com/office/officeart/2005/8/layout/target3"/>
    <dgm:cxn modelId="{A52F327B-827B-45C6-A019-37A6A35D72C2}" type="presParOf" srcId="{333A1088-737F-45CB-B68E-254E46348037}" destId="{F41139FD-01EE-4571-8B17-4FB00FC51163}" srcOrd="1" destOrd="0" presId="urn:microsoft.com/office/officeart/2005/8/layout/target3"/>
    <dgm:cxn modelId="{4D516E23-B8CB-4716-AF3A-28A65EDAA0A4}" type="presParOf" srcId="{333A1088-737F-45CB-B68E-254E46348037}" destId="{D005CE8C-CC26-4C3E-AC11-E15060ECD759}" srcOrd="2" destOrd="0" presId="urn:microsoft.com/office/officeart/2005/8/layout/target3"/>
    <dgm:cxn modelId="{E73F1809-D153-433E-8E88-77285878CD9E}" type="presParOf" srcId="{333A1088-737F-45CB-B68E-254E46348037}" destId="{2C702D82-9B77-49B7-9568-BB8EB47C3372}" srcOrd="3" destOrd="0" presId="urn:microsoft.com/office/officeart/2005/8/layout/target3"/>
    <dgm:cxn modelId="{C400B4DA-3950-41A6-A167-565B5D0A2DC1}" type="presParOf" srcId="{333A1088-737F-45CB-B68E-254E46348037}" destId="{A52A0455-90FF-4808-ABD0-F02540D31D5A}" srcOrd="4" destOrd="0" presId="urn:microsoft.com/office/officeart/2005/8/layout/target3"/>
    <dgm:cxn modelId="{CE282F7A-D8E3-484B-AA49-F09171FF3050}" type="presParOf" srcId="{333A1088-737F-45CB-B68E-254E46348037}" destId="{6140AFEC-043D-4C43-A2F9-D0F5331DF3A3}" srcOrd="5" destOrd="0" presId="urn:microsoft.com/office/officeart/2005/8/layout/target3"/>
    <dgm:cxn modelId="{BA092E70-1BE6-4A2A-90C6-E0E5380D877C}" type="presParOf" srcId="{333A1088-737F-45CB-B68E-254E46348037}" destId="{9358AC05-5D7D-4327-9F80-1AD486AEA664}" srcOrd="6" destOrd="0" presId="urn:microsoft.com/office/officeart/2005/8/layout/target3"/>
    <dgm:cxn modelId="{F391B29B-FEA7-4529-B259-E5904F19C080}" type="presParOf" srcId="{333A1088-737F-45CB-B68E-254E46348037}" destId="{313FC574-E1CD-4FB4-B054-0B805CE0447D}" srcOrd="7" destOrd="0" presId="urn:microsoft.com/office/officeart/2005/8/layout/target3"/>
    <dgm:cxn modelId="{229B72F2-564C-468A-BD3A-5E579DC61143}" type="presParOf" srcId="{333A1088-737F-45CB-B68E-254E46348037}" destId="{619D679B-A015-4ECF-8348-D1034C574F40}" srcOrd="8" destOrd="0" presId="urn:microsoft.com/office/officeart/2005/8/layout/target3"/>
    <dgm:cxn modelId="{47F951BC-F5E8-4482-B7F7-06059DF1A4A3}" type="presParOf" srcId="{333A1088-737F-45CB-B68E-254E46348037}" destId="{322283A8-4A27-4CDA-BAE3-F381106A9174}" srcOrd="9" destOrd="0" presId="urn:microsoft.com/office/officeart/2005/8/layout/target3"/>
    <dgm:cxn modelId="{7AFB8132-CB8A-40AB-BA3A-4AC287DE6C98}" type="presParOf" srcId="{333A1088-737F-45CB-B68E-254E46348037}" destId="{FFC9F71D-1B4F-4AD9-A4A6-86ADEFC8AF5C}" srcOrd="10" destOrd="0" presId="urn:microsoft.com/office/officeart/2005/8/layout/target3"/>
    <dgm:cxn modelId="{EF0663FD-0C4A-4FB4-B736-D1AE3E62A6F3}" type="presParOf" srcId="{333A1088-737F-45CB-B68E-254E46348037}" destId="{25B08C86-7E15-44DC-BE7F-FFB55DD49D12}" srcOrd="11" destOrd="0" presId="urn:microsoft.com/office/officeart/2005/8/layout/target3"/>
    <dgm:cxn modelId="{AF7A240E-FA9C-4A99-A38A-4D2D302A6706}" type="presParOf" srcId="{333A1088-737F-45CB-B68E-254E46348037}" destId="{76644BE8-9D7C-4C09-B250-3D10AF48CBB7}" srcOrd="12" destOrd="0" presId="urn:microsoft.com/office/officeart/2005/8/layout/target3"/>
    <dgm:cxn modelId="{962BB282-1133-4FA3-96EE-2C23FA0CBCBE}" type="presParOf" srcId="{333A1088-737F-45CB-B68E-254E46348037}" destId="{EE85B701-7295-41C0-BA7A-34D3756A2AE6}" srcOrd="13" destOrd="0" presId="urn:microsoft.com/office/officeart/2005/8/layout/target3"/>
    <dgm:cxn modelId="{A2ED3111-AAAE-43CD-B723-5BA8B100AEF9}" type="presParOf" srcId="{333A1088-737F-45CB-B68E-254E46348037}" destId="{8BEBB6EC-1DAA-4CAC-8A25-BC0FCBD5DBD5}" srcOrd="14" destOrd="0" presId="urn:microsoft.com/office/officeart/2005/8/layout/target3"/>
    <dgm:cxn modelId="{0A6965F6-CEDE-490F-96A1-B6CB918AE894}" type="presParOf" srcId="{333A1088-737F-45CB-B68E-254E46348037}" destId="{AED2198E-93D5-4001-81B4-73124B309672}" srcOrd="15" destOrd="0" presId="urn:microsoft.com/office/officeart/2005/8/layout/target3"/>
    <dgm:cxn modelId="{B4517CCB-CCAA-418B-B08E-A76CF39E7DE0}" type="presParOf" srcId="{333A1088-737F-45CB-B68E-254E46348037}" destId="{2BE915AB-18AA-4053-B92C-3BFC9ED204BB}" srcOrd="16" destOrd="0" presId="urn:microsoft.com/office/officeart/2005/8/layout/target3"/>
    <dgm:cxn modelId="{262FBC17-5A10-4E9E-A722-DBFECB42CDDB}" type="presParOf" srcId="{333A1088-737F-45CB-B68E-254E46348037}" destId="{6BB5E863-4638-4E1D-BFDE-399D028AC4ED}" srcOrd="17" destOrd="0" presId="urn:microsoft.com/office/officeart/2005/8/layout/target3"/>
    <dgm:cxn modelId="{6B9E9F0A-C61B-4D37-98F1-B6A0D069A9BE}" type="presParOf" srcId="{333A1088-737F-45CB-B68E-254E46348037}" destId="{5A5FFA88-C948-4069-8E93-59FA12366E83}" srcOrd="18" destOrd="0" presId="urn:microsoft.com/office/officeart/2005/8/layout/target3"/>
    <dgm:cxn modelId="{BC51F464-7061-4E91-B19D-8C0AB5ED6280}" type="presParOf" srcId="{333A1088-737F-45CB-B68E-254E46348037}" destId="{890E4F0B-2866-4A3F-A3C7-2A14B1797930}" srcOrd="19" destOrd="0" presId="urn:microsoft.com/office/officeart/2005/8/layout/target3"/>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226A58FE-CF56-46C6-9F75-A9A5BD3BB036}" type="datetimeFigureOut">
              <a:rPr lang="cs-CZ"/>
              <a:pPr>
                <a:defRPr/>
              </a:pPr>
              <a:t>11.3.2012</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cs-CZ" noProof="0"/>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noProof="0" smtClean="0"/>
              <a:t>Kliknutím lze upravit styly předlohy textu.</a:t>
            </a:r>
          </a:p>
          <a:p>
            <a:pPr lvl="1"/>
            <a:r>
              <a:rPr lang="cs-CZ" noProof="0" smtClean="0"/>
              <a:t>Druhá úroveň</a:t>
            </a:r>
          </a:p>
          <a:p>
            <a:pPr lvl="2"/>
            <a:r>
              <a:rPr lang="cs-CZ" noProof="0" smtClean="0"/>
              <a:t>Třetí úroveň</a:t>
            </a:r>
          </a:p>
          <a:p>
            <a:pPr lvl="3"/>
            <a:r>
              <a:rPr lang="cs-CZ" noProof="0" smtClean="0"/>
              <a:t>Čtvrtá úroveň</a:t>
            </a:r>
          </a:p>
          <a:p>
            <a:pPr lvl="4"/>
            <a:r>
              <a:rPr lang="cs-CZ" noProof="0" smtClean="0"/>
              <a:t>Pátá úroveň</a:t>
            </a:r>
            <a:endParaRPr lang="cs-CZ" noProof="0"/>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0D932E84-A24C-4F29-9FF1-A8E6B1015C2B}" type="slidenum">
              <a:rPr lang="cs-CZ"/>
              <a:pPr>
                <a:defRPr/>
              </a:pPr>
              <a:t>‹#›</a:t>
            </a:fld>
            <a:endParaRPr lang="cs-CZ"/>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cs.wikipedia.org/wiki/Androctonus" TargetMode="External"/><Relationship Id="rId2" Type="http://schemas.openxmlformats.org/officeDocument/2006/relationships/slide" Target="../slides/slide7.xml"/><Relationship Id="rId1" Type="http://schemas.openxmlformats.org/officeDocument/2006/relationships/notesMaster" Target="../notesMasters/notesMaster1.xml"/><Relationship Id="rId5" Type="http://schemas.openxmlformats.org/officeDocument/2006/relationships/hyperlink" Target="http://cs.wikipedia.org/wiki/Hadogenes_troglodytes" TargetMode="External"/><Relationship Id="rId4" Type="http://schemas.openxmlformats.org/officeDocument/2006/relationships/hyperlink" Target="http://cs.wikipedia.org/wiki/Androctonus_amoreuxi" TargetMode="External"/></Relationships>
</file>

<file path=ppt/notesSlides/_rels/notesSlide5.xml.rels><?xml version="1.0" encoding="UTF-8" standalone="yes"?>
<Relationships xmlns="http://schemas.openxmlformats.org/package/2006/relationships"><Relationship Id="rId8" Type="http://schemas.openxmlformats.org/officeDocument/2006/relationships/hyperlink" Target="http://cs.wikipedia.org/wiki/Al%C5%BE%C3%ADrsko" TargetMode="External"/><Relationship Id="rId13" Type="http://schemas.openxmlformats.org/officeDocument/2006/relationships/hyperlink" Target="http://cs.wikipedia.org/wiki/Mali" TargetMode="External"/><Relationship Id="rId18" Type="http://schemas.openxmlformats.org/officeDocument/2006/relationships/hyperlink" Target="http://cs.wikipedia.org/wiki/Asie" TargetMode="External"/><Relationship Id="rId26" Type="http://schemas.openxmlformats.org/officeDocument/2006/relationships/hyperlink" Target="http://cs.wikipedia.org/wiki/S%C3%BDrie" TargetMode="External"/><Relationship Id="rId3" Type="http://schemas.openxmlformats.org/officeDocument/2006/relationships/hyperlink" Target="http://cs.wikipedia.org/wiki/%C5%A0t%C3%AD%C5%99i" TargetMode="External"/><Relationship Id="rId21" Type="http://schemas.openxmlformats.org/officeDocument/2006/relationships/hyperlink" Target="http://cs.wikipedia.org/wiki/Kuvajt" TargetMode="External"/><Relationship Id="rId7" Type="http://schemas.openxmlformats.org/officeDocument/2006/relationships/hyperlink" Target="http://cs.wikipedia.org/wiki/Afrika" TargetMode="External"/><Relationship Id="rId12" Type="http://schemas.openxmlformats.org/officeDocument/2006/relationships/hyperlink" Target="http://cs.wikipedia.org/wiki/Libye" TargetMode="External"/><Relationship Id="rId17" Type="http://schemas.openxmlformats.org/officeDocument/2006/relationships/hyperlink" Target="http://cs.wikipedia.org/wiki/Tunisko" TargetMode="External"/><Relationship Id="rId25" Type="http://schemas.openxmlformats.org/officeDocument/2006/relationships/hyperlink" Target="http://cs.wikipedia.org/wiki/Sa%C3%BAdsk%C3%A1_Ar%C3%A1bie" TargetMode="External"/><Relationship Id="rId2" Type="http://schemas.openxmlformats.org/officeDocument/2006/relationships/slide" Target="../slides/slide8.xml"/><Relationship Id="rId16" Type="http://schemas.openxmlformats.org/officeDocument/2006/relationships/hyperlink" Target="http://cs.wikipedia.org/wiki/S%C3%BAd%C3%A1n" TargetMode="External"/><Relationship Id="rId20" Type="http://schemas.openxmlformats.org/officeDocument/2006/relationships/hyperlink" Target="http://cs.wikipedia.org/wiki/Jord%C3%A1nsko" TargetMode="External"/><Relationship Id="rId29" Type="http://schemas.openxmlformats.org/officeDocument/2006/relationships/hyperlink" Target="http://cs.wikipedia.org/wiki/Jemen" TargetMode="External"/><Relationship Id="rId1" Type="http://schemas.openxmlformats.org/officeDocument/2006/relationships/notesMaster" Target="../notesMasters/notesMaster1.xml"/><Relationship Id="rId6" Type="http://schemas.openxmlformats.org/officeDocument/2006/relationships/hyperlink" Target="http://cs.wikipedia.org/wiki/Pou%C5%A1%C5%A5" TargetMode="External"/><Relationship Id="rId11" Type="http://schemas.openxmlformats.org/officeDocument/2006/relationships/hyperlink" Target="http://cs.wikipedia.org/wiki/Etiopie" TargetMode="External"/><Relationship Id="rId24" Type="http://schemas.openxmlformats.org/officeDocument/2006/relationships/hyperlink" Target="http://cs.wikipedia.org/wiki/Katar" TargetMode="External"/><Relationship Id="rId32" Type="http://schemas.openxmlformats.org/officeDocument/2006/relationships/hyperlink" Target="http://cs.wikipedia.org/wiki/Rok" TargetMode="External"/><Relationship Id="rId5" Type="http://schemas.openxmlformats.org/officeDocument/2006/relationships/hyperlink" Target="http://cs.wikipedia.org/wiki/Androctonus_australis" TargetMode="External"/><Relationship Id="rId15" Type="http://schemas.openxmlformats.org/officeDocument/2006/relationships/hyperlink" Target="http://cs.wikipedia.org/wiki/Som%C3%A1lsko" TargetMode="External"/><Relationship Id="rId23" Type="http://schemas.openxmlformats.org/officeDocument/2006/relationships/hyperlink" Target="http://cs.wikipedia.org/wiki/Om%C3%A1n" TargetMode="External"/><Relationship Id="rId28" Type="http://schemas.openxmlformats.org/officeDocument/2006/relationships/hyperlink" Target="http://cs.wikipedia.org/wiki/Spojen%C3%A9_arabsk%C3%A9_emir%C3%A1ty" TargetMode="External"/><Relationship Id="rId10" Type="http://schemas.openxmlformats.org/officeDocument/2006/relationships/hyperlink" Target="http://cs.wikipedia.org/wiki/Egypt" TargetMode="External"/><Relationship Id="rId19" Type="http://schemas.openxmlformats.org/officeDocument/2006/relationships/hyperlink" Target="http://cs.wikipedia.org/wiki/Izrael" TargetMode="External"/><Relationship Id="rId31" Type="http://schemas.openxmlformats.org/officeDocument/2006/relationships/hyperlink" Target="http://cs.wikipedia.org/wiki/S%C3%A9rum" TargetMode="External"/><Relationship Id="rId4" Type="http://schemas.openxmlformats.org/officeDocument/2006/relationships/hyperlink" Target="http://cs.wikipedia.org/wiki/Jed" TargetMode="External"/><Relationship Id="rId9" Type="http://schemas.openxmlformats.org/officeDocument/2006/relationships/hyperlink" Target="http://cs.wikipedia.org/wiki/%C4%8Cad" TargetMode="External"/><Relationship Id="rId14" Type="http://schemas.openxmlformats.org/officeDocument/2006/relationships/hyperlink" Target="http://cs.wikipedia.org/wiki/Niger" TargetMode="External"/><Relationship Id="rId22" Type="http://schemas.openxmlformats.org/officeDocument/2006/relationships/hyperlink" Target="http://cs.wikipedia.org/wiki/Libanon" TargetMode="External"/><Relationship Id="rId27" Type="http://schemas.openxmlformats.org/officeDocument/2006/relationships/hyperlink" Target="http://cs.wikipedia.org/wiki/Turecko" TargetMode="External"/><Relationship Id="rId30" Type="http://schemas.openxmlformats.org/officeDocument/2006/relationships/hyperlink" Target="http://cs.wikipedia.org/wiki/P%C3%ADse%C4%8Dn%C3%A1_duna" TargetMode="External"/></Relationships>
</file>

<file path=ppt/notesSlides/_rels/notesSlide6.xml.rels><?xml version="1.0" encoding="UTF-8" standalone="yes"?>
<Relationships xmlns="http://schemas.openxmlformats.org/package/2006/relationships"><Relationship Id="rId8" Type="http://schemas.openxmlformats.org/officeDocument/2006/relationships/hyperlink" Target="http://cs.wikipedia.org/wiki/Nevada" TargetMode="External"/><Relationship Id="rId3" Type="http://schemas.openxmlformats.org/officeDocument/2006/relationships/hyperlink" Target="http://cs.wikipedia.org/wiki/%C5%A0t%C3%AD%C5%99i" TargetMode="External"/><Relationship Id="rId7" Type="http://schemas.openxmlformats.org/officeDocument/2006/relationships/hyperlink" Target="http://cs.wikipedia.org/wiki/Kalifornie" TargetMode="External"/><Relationship Id="rId2" Type="http://schemas.openxmlformats.org/officeDocument/2006/relationships/slide" Target="../slides/slide9.xml"/><Relationship Id="rId1" Type="http://schemas.openxmlformats.org/officeDocument/2006/relationships/notesMaster" Target="../notesMasters/notesMaster1.xml"/><Relationship Id="rId6" Type="http://schemas.openxmlformats.org/officeDocument/2006/relationships/hyperlink" Target="http://cs.wikipedia.org/wiki/Arizona" TargetMode="External"/><Relationship Id="rId5" Type="http://schemas.openxmlformats.org/officeDocument/2006/relationships/hyperlink" Target="http://cs.wikipedia.org/wiki/Spojen%C3%A9_st%C3%A1ty_americk%C3%A9" TargetMode="External"/><Relationship Id="rId10" Type="http://schemas.openxmlformats.org/officeDocument/2006/relationships/hyperlink" Target="http://cs.wikipedia.org/wiki/Utah" TargetMode="External"/><Relationship Id="rId4" Type="http://schemas.openxmlformats.org/officeDocument/2006/relationships/hyperlink" Target="http://cs.wikipedia.org/wiki/Mexiko" TargetMode="External"/><Relationship Id="rId9" Type="http://schemas.openxmlformats.org/officeDocument/2006/relationships/hyperlink" Target="http://cs.wikipedia.org/wiki/Nov%C3%A9_Mexiko" TargetMode="Externa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Zástupný symbol pro obrázek snímku 1"/>
          <p:cNvSpPr>
            <a:spLocks noGrp="1" noRot="1" noChangeAspect="1"/>
          </p:cNvSpPr>
          <p:nvPr>
            <p:ph type="sldImg"/>
          </p:nvPr>
        </p:nvSpPr>
        <p:spPr bwMode="auto">
          <a:noFill/>
          <a:ln>
            <a:solidFill>
              <a:srgbClr val="000000"/>
            </a:solidFill>
            <a:miter lim="800000"/>
            <a:headEnd/>
            <a:tailEnd/>
          </a:ln>
        </p:spPr>
      </p:sp>
      <p:sp>
        <p:nvSpPr>
          <p:cNvPr id="15362"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15363"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4DCE22D-C334-4FCA-840D-3A31C27BE2BB}" type="slidenum">
              <a:rPr lang="cs-CZ">
                <a:solidFill>
                  <a:srgbClr val="000000"/>
                </a:solidFill>
                <a:cs typeface="Arial" charset="0"/>
              </a:rPr>
              <a:pPr fontAlgn="base">
                <a:spcBef>
                  <a:spcPct val="0"/>
                </a:spcBef>
                <a:spcAft>
                  <a:spcPct val="0"/>
                </a:spcAft>
              </a:pPr>
              <a:t>1</a:t>
            </a:fld>
            <a:endParaRPr lang="cs-CZ">
              <a:solidFill>
                <a:srgbClr val="000000"/>
              </a:solidFill>
              <a:cs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Zástupný symbol pro obrázek snímku 1"/>
          <p:cNvSpPr>
            <a:spLocks noGrp="1" noRot="1" noChangeAspect="1"/>
          </p:cNvSpPr>
          <p:nvPr>
            <p:ph type="sldImg"/>
          </p:nvPr>
        </p:nvSpPr>
        <p:spPr bwMode="auto">
          <a:noFill/>
          <a:ln>
            <a:solidFill>
              <a:srgbClr val="000000"/>
            </a:solidFill>
            <a:miter lim="800000"/>
            <a:headEnd/>
            <a:tailEnd/>
          </a:ln>
        </p:spPr>
      </p:sp>
      <p:sp>
        <p:nvSpPr>
          <p:cNvPr id="20482"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cs-CZ" smtClean="0"/>
          </a:p>
        </p:txBody>
      </p:sp>
      <p:sp>
        <p:nvSpPr>
          <p:cNvPr id="20483"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6E6C8E0-36E8-40D3-BB3B-8DA59D68BCF1}" type="slidenum">
              <a:rPr lang="cs-CZ">
                <a:cs typeface="Arial" charset="0"/>
              </a:rPr>
              <a:pPr fontAlgn="base">
                <a:spcBef>
                  <a:spcPct val="0"/>
                </a:spcBef>
                <a:spcAft>
                  <a:spcPct val="0"/>
                </a:spcAft>
              </a:pPr>
              <a:t>5</a:t>
            </a:fld>
            <a:endParaRPr lang="cs-CZ">
              <a:cs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Zástupný symbol pro obrázek snímku 1"/>
          <p:cNvSpPr>
            <a:spLocks noGrp="1" noRot="1" noChangeAspect="1"/>
          </p:cNvSpPr>
          <p:nvPr>
            <p:ph type="sldImg"/>
          </p:nvPr>
        </p:nvSpPr>
        <p:spPr bwMode="auto">
          <a:noFill/>
          <a:ln>
            <a:solidFill>
              <a:srgbClr val="000000"/>
            </a:solidFill>
            <a:miter lim="800000"/>
            <a:headEnd/>
            <a:tailEnd/>
          </a:ln>
        </p:spPr>
      </p:sp>
      <p:sp>
        <p:nvSpPr>
          <p:cNvPr id="22530"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cs-CZ" b="1" smtClean="0"/>
              <a:t>Veleštír císařský</a:t>
            </a:r>
            <a:r>
              <a:rPr lang="cs-CZ" smtClean="0"/>
              <a:t> nebo také </a:t>
            </a:r>
            <a:r>
              <a:rPr lang="cs-CZ" b="1" smtClean="0"/>
              <a:t>Veleštír obrovský</a:t>
            </a:r>
            <a:r>
              <a:rPr lang="cs-CZ" smtClean="0"/>
              <a:t> je jedním z největších štírů na světě a pravděpodobně je on tím největším. Největší exemplář tohoto druhu měřil 230 mm. Má velká klepeta pokrytá hrboly a chloupky. Veleštír císařský nepatří mezi nebezpečné ani agresivní štíry. V nebezpečí se brání klepety a může bolestivě štípnout. Bodne však jen velice vzácně a bodnutá osoba to zaznamená většinou až po 10 minutách kdy jed způsobí svědění. To do dvou hodin odezní a při dotyku se ještě den projevuje krátké svědění.</a:t>
            </a:r>
          </a:p>
        </p:txBody>
      </p:sp>
      <p:sp>
        <p:nvSpPr>
          <p:cNvPr id="22531"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9F9DA12-EB63-4D3F-AF14-7735F9F557AB}" type="slidenum">
              <a:rPr lang="cs-CZ">
                <a:cs typeface="Arial" charset="0"/>
              </a:rPr>
              <a:pPr fontAlgn="base">
                <a:spcBef>
                  <a:spcPct val="0"/>
                </a:spcBef>
                <a:spcAft>
                  <a:spcPct val="0"/>
                </a:spcAft>
              </a:pPr>
              <a:t>6</a:t>
            </a:fld>
            <a:endParaRPr lang="cs-CZ">
              <a:cs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Zástupný symbol pro obrázek snímku 1"/>
          <p:cNvSpPr>
            <a:spLocks noGrp="1" noRot="1" noChangeAspect="1"/>
          </p:cNvSpPr>
          <p:nvPr>
            <p:ph type="sldImg"/>
          </p:nvPr>
        </p:nvSpPr>
        <p:spPr bwMode="auto">
          <a:noFill/>
          <a:ln>
            <a:solidFill>
              <a:srgbClr val="000000"/>
            </a:solidFill>
            <a:miter lim="800000"/>
            <a:headEnd/>
            <a:tailEnd/>
          </a:ln>
        </p:spPr>
      </p:sp>
      <p:sp>
        <p:nvSpPr>
          <p:cNvPr id="24578"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cs-CZ" b="1" smtClean="0"/>
              <a:t>Štír tlustorepý</a:t>
            </a:r>
            <a:r>
              <a:rPr lang="cs-CZ" smtClean="0"/>
              <a:t> (</a:t>
            </a:r>
            <a:r>
              <a:rPr lang="cs-CZ" i="1" smtClean="0"/>
              <a:t>Androctonus australis</a:t>
            </a:r>
            <a:r>
              <a:rPr lang="cs-CZ" smtClean="0"/>
              <a:t>) je silně jedovatý druh štíra, žijící v severní Africe. Ve své domovině má na svědomí 80 % úmrtí po bodnutí štírem. Zároveň je nejčastěji chovaným štírem rodu </a:t>
            </a:r>
            <a:r>
              <a:rPr lang="cs-CZ" i="1" smtClean="0">
                <a:hlinkClick r:id="rId3" action="ppaction://hlinkfile" tooltip="Androctonus"/>
              </a:rPr>
              <a:t>Androctonus</a:t>
            </a:r>
            <a:r>
              <a:rPr lang="cs-CZ" smtClean="0"/>
              <a:t>. Může mít až šedesát mláďat. Lze jej snadno zaměnit s příbuzným </a:t>
            </a:r>
            <a:r>
              <a:rPr lang="cs-CZ" i="1" smtClean="0">
                <a:hlinkClick r:id="rId4" action="ppaction://hlinkfile" tooltip="Androctonus amoreuxi"/>
              </a:rPr>
              <a:t>Androctonus amoreuxi</a:t>
            </a:r>
            <a:r>
              <a:rPr lang="cs-CZ" smtClean="0"/>
              <a:t>. V místech svého výskytu je velice hojný. Žije skrytým způsobem života, nejčastěji obývá nory, které si sám hloubí, ale nepohrdne ani úkryty pod kamenem. Tento štír se dožívá vysokého věku. Nejvyšší doložený věk štíra patří právě tomuto druhu, ale u velkých klidných neškodných štírů </a:t>
            </a:r>
            <a:r>
              <a:rPr lang="cs-CZ" i="1" smtClean="0">
                <a:hlinkClick r:id="rId5" action="ppaction://hlinkfile" tooltip="Hadogenes troglodytes"/>
              </a:rPr>
              <a:t>Hadogenes troglodytes</a:t>
            </a:r>
            <a:r>
              <a:rPr lang="cs-CZ" smtClean="0"/>
              <a:t> je délka života ve volné přírodě odhadována na 25 až 30 let.</a:t>
            </a:r>
          </a:p>
        </p:txBody>
      </p:sp>
      <p:sp>
        <p:nvSpPr>
          <p:cNvPr id="24579"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9E167C0-B2D1-4714-8AAF-3B314D70AF2B}" type="slidenum">
              <a:rPr lang="cs-CZ">
                <a:cs typeface="Arial" charset="0"/>
              </a:rPr>
              <a:pPr fontAlgn="base">
                <a:spcBef>
                  <a:spcPct val="0"/>
                </a:spcBef>
                <a:spcAft>
                  <a:spcPct val="0"/>
                </a:spcAft>
              </a:pPr>
              <a:t>7</a:t>
            </a:fld>
            <a:endParaRPr lang="cs-CZ">
              <a:cs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Zástupný symbol pro obrázek snímku 1"/>
          <p:cNvSpPr>
            <a:spLocks noGrp="1" noRot="1" noChangeAspect="1"/>
          </p:cNvSpPr>
          <p:nvPr>
            <p:ph type="sldImg"/>
          </p:nvPr>
        </p:nvSpPr>
        <p:spPr bwMode="auto">
          <a:noFill/>
          <a:ln>
            <a:solidFill>
              <a:srgbClr val="000000"/>
            </a:solidFill>
            <a:miter lim="800000"/>
            <a:headEnd/>
            <a:tailEnd/>
          </a:ln>
        </p:spPr>
      </p:sp>
      <p:sp>
        <p:nvSpPr>
          <p:cNvPr id="26626"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cs-CZ" b="1" smtClean="0"/>
              <a:t>Leiurus quinquestriatus</a:t>
            </a:r>
            <a:r>
              <a:rPr lang="cs-CZ" smtClean="0"/>
              <a:t> je druh </a:t>
            </a:r>
            <a:r>
              <a:rPr lang="cs-CZ" smtClean="0">
                <a:hlinkClick r:id="rId3" action="ppaction://hlinkfile" tooltip="Štíři"/>
              </a:rPr>
              <a:t>štíra</a:t>
            </a:r>
            <a:r>
              <a:rPr lang="cs-CZ" smtClean="0"/>
              <a:t>, který má nejúčinnější </a:t>
            </a:r>
            <a:r>
              <a:rPr lang="cs-CZ" smtClean="0">
                <a:hlinkClick r:id="rId4" action="ppaction://hlinkfile" tooltip="Jed"/>
              </a:rPr>
              <a:t>jed</a:t>
            </a:r>
            <a:r>
              <a:rPr lang="cs-CZ" smtClean="0"/>
              <a:t> ze všech štírů na světě. Díky malé kapacitě jedového váčku uvnitř telsonu způsobí méně úmrtí než </a:t>
            </a:r>
            <a:r>
              <a:rPr lang="cs-CZ" i="1" smtClean="0">
                <a:hlinkClick r:id="rId5" action="ppaction://hlinkfile" tooltip="Androctonus australis"/>
              </a:rPr>
              <a:t>Androctonus australis</a:t>
            </a:r>
            <a:r>
              <a:rPr lang="cs-CZ" smtClean="0"/>
              <a:t>. se vyskytuje v suchých až </a:t>
            </a:r>
            <a:r>
              <a:rPr lang="cs-CZ" smtClean="0">
                <a:hlinkClick r:id="rId6" action="ppaction://hlinkfile" tooltip="Poušť"/>
              </a:rPr>
              <a:t>pouštních</a:t>
            </a:r>
            <a:r>
              <a:rPr lang="cs-CZ" smtClean="0"/>
              <a:t> oblastech </a:t>
            </a:r>
            <a:r>
              <a:rPr lang="cs-CZ" smtClean="0">
                <a:hlinkClick r:id="rId7" action="ppaction://hlinkfile" tooltip="Afrika"/>
              </a:rPr>
              <a:t>Afriky</a:t>
            </a:r>
            <a:r>
              <a:rPr lang="cs-CZ" smtClean="0"/>
              <a:t> (</a:t>
            </a:r>
            <a:r>
              <a:rPr lang="cs-CZ" smtClean="0">
                <a:hlinkClick r:id="rId8" action="ppaction://hlinkfile" tooltip="Alžírsko"/>
              </a:rPr>
              <a:t>Alžírsko</a:t>
            </a:r>
            <a:r>
              <a:rPr lang="cs-CZ" smtClean="0"/>
              <a:t>, </a:t>
            </a:r>
            <a:r>
              <a:rPr lang="cs-CZ" smtClean="0">
                <a:hlinkClick r:id="rId9" action="ppaction://hlinkfile" tooltip="Čad"/>
              </a:rPr>
              <a:t>Čad</a:t>
            </a:r>
            <a:r>
              <a:rPr lang="cs-CZ" smtClean="0"/>
              <a:t>, </a:t>
            </a:r>
            <a:r>
              <a:rPr lang="cs-CZ" smtClean="0">
                <a:hlinkClick r:id="rId10" action="ppaction://hlinkfile" tooltip="Egypt"/>
              </a:rPr>
              <a:t>Egypt</a:t>
            </a:r>
            <a:r>
              <a:rPr lang="cs-CZ" smtClean="0"/>
              <a:t>, </a:t>
            </a:r>
            <a:r>
              <a:rPr lang="cs-CZ" smtClean="0">
                <a:hlinkClick r:id="rId11" action="ppaction://hlinkfile" tooltip="Etiopie"/>
              </a:rPr>
              <a:t>Etiopie</a:t>
            </a:r>
            <a:r>
              <a:rPr lang="cs-CZ" smtClean="0"/>
              <a:t>, </a:t>
            </a:r>
            <a:r>
              <a:rPr lang="cs-CZ" smtClean="0">
                <a:hlinkClick r:id="rId12" action="ppaction://hlinkfile" tooltip="Libye"/>
              </a:rPr>
              <a:t>Libye</a:t>
            </a:r>
            <a:r>
              <a:rPr lang="cs-CZ" smtClean="0"/>
              <a:t>, </a:t>
            </a:r>
            <a:r>
              <a:rPr lang="cs-CZ" smtClean="0">
                <a:hlinkClick r:id="rId13" action="ppaction://hlinkfile" tooltip="Mali"/>
              </a:rPr>
              <a:t>Mali</a:t>
            </a:r>
            <a:r>
              <a:rPr lang="cs-CZ" smtClean="0"/>
              <a:t>, </a:t>
            </a:r>
            <a:r>
              <a:rPr lang="cs-CZ" smtClean="0">
                <a:hlinkClick r:id="rId14" action="ppaction://hlinkfile" tooltip="Niger"/>
              </a:rPr>
              <a:t>Niger</a:t>
            </a:r>
            <a:r>
              <a:rPr lang="cs-CZ" smtClean="0"/>
              <a:t>, </a:t>
            </a:r>
            <a:r>
              <a:rPr lang="cs-CZ" smtClean="0">
                <a:hlinkClick r:id="rId15" action="ppaction://hlinkfile" tooltip="Somálsko"/>
              </a:rPr>
              <a:t>Somálsko</a:t>
            </a:r>
            <a:r>
              <a:rPr lang="cs-CZ" smtClean="0"/>
              <a:t>, </a:t>
            </a:r>
            <a:r>
              <a:rPr lang="cs-CZ" smtClean="0">
                <a:hlinkClick r:id="rId16" action="ppaction://hlinkfile" tooltip="Súdán"/>
              </a:rPr>
              <a:t>Súdán</a:t>
            </a:r>
            <a:r>
              <a:rPr lang="cs-CZ" smtClean="0"/>
              <a:t> a </a:t>
            </a:r>
            <a:r>
              <a:rPr lang="cs-CZ" smtClean="0">
                <a:hlinkClick r:id="rId17" action="ppaction://hlinkfile" tooltip="Tunisko"/>
              </a:rPr>
              <a:t>Tunisko</a:t>
            </a:r>
            <a:r>
              <a:rPr lang="cs-CZ" smtClean="0"/>
              <a:t>), </a:t>
            </a:r>
            <a:r>
              <a:rPr lang="cs-CZ" smtClean="0">
                <a:hlinkClick r:id="rId18" action="ppaction://hlinkfile" tooltip="Asie"/>
              </a:rPr>
              <a:t>Asie</a:t>
            </a:r>
            <a:r>
              <a:rPr lang="cs-CZ" smtClean="0"/>
              <a:t> (</a:t>
            </a:r>
            <a:r>
              <a:rPr lang="cs-CZ" smtClean="0">
                <a:hlinkClick r:id="rId10" action="ppaction://hlinkfile" tooltip="Egypt"/>
              </a:rPr>
              <a:t>Egypt</a:t>
            </a:r>
            <a:r>
              <a:rPr lang="cs-CZ" smtClean="0"/>
              <a:t>, </a:t>
            </a:r>
            <a:r>
              <a:rPr lang="cs-CZ" smtClean="0">
                <a:hlinkClick r:id="rId19" action="ppaction://hlinkfile" tooltip="Izrael"/>
              </a:rPr>
              <a:t>Izrael</a:t>
            </a:r>
            <a:r>
              <a:rPr lang="cs-CZ" smtClean="0"/>
              <a:t>, </a:t>
            </a:r>
            <a:r>
              <a:rPr lang="cs-CZ" smtClean="0">
                <a:hlinkClick r:id="rId20" action="ppaction://hlinkfile" tooltip="Jordánsko"/>
              </a:rPr>
              <a:t>Jordánsko</a:t>
            </a:r>
            <a:r>
              <a:rPr lang="cs-CZ" smtClean="0"/>
              <a:t>, </a:t>
            </a:r>
            <a:r>
              <a:rPr lang="cs-CZ" smtClean="0">
                <a:hlinkClick r:id="rId21" action="ppaction://hlinkfile" tooltip="Kuvajt"/>
              </a:rPr>
              <a:t>Kuvajt</a:t>
            </a:r>
            <a:r>
              <a:rPr lang="cs-CZ" smtClean="0"/>
              <a:t>, </a:t>
            </a:r>
            <a:r>
              <a:rPr lang="cs-CZ" smtClean="0">
                <a:hlinkClick r:id="rId22" action="ppaction://hlinkfile" tooltip="Libanon"/>
              </a:rPr>
              <a:t>Libanon</a:t>
            </a:r>
            <a:r>
              <a:rPr lang="cs-CZ" smtClean="0"/>
              <a:t>, </a:t>
            </a:r>
            <a:r>
              <a:rPr lang="cs-CZ" smtClean="0">
                <a:hlinkClick r:id="rId23" action="ppaction://hlinkfile" tooltip="Omán"/>
              </a:rPr>
              <a:t>Omán</a:t>
            </a:r>
            <a:r>
              <a:rPr lang="cs-CZ" smtClean="0"/>
              <a:t>, </a:t>
            </a:r>
            <a:r>
              <a:rPr lang="cs-CZ" smtClean="0">
                <a:hlinkClick r:id="rId24" action="ppaction://hlinkfile" tooltip="Katar"/>
              </a:rPr>
              <a:t>Katar</a:t>
            </a:r>
            <a:r>
              <a:rPr lang="cs-CZ" smtClean="0"/>
              <a:t>, </a:t>
            </a:r>
            <a:r>
              <a:rPr lang="cs-CZ" smtClean="0">
                <a:hlinkClick r:id="rId25" action="ppaction://hlinkfile" tooltip="Saúdská Arábie"/>
              </a:rPr>
              <a:t>Saudská Arábie</a:t>
            </a:r>
            <a:r>
              <a:rPr lang="cs-CZ" smtClean="0"/>
              <a:t>, </a:t>
            </a:r>
            <a:r>
              <a:rPr lang="cs-CZ" smtClean="0">
                <a:hlinkClick r:id="rId26" action="ppaction://hlinkfile" tooltip="Sýrie"/>
              </a:rPr>
              <a:t>Sýrie</a:t>
            </a:r>
            <a:r>
              <a:rPr lang="cs-CZ" smtClean="0"/>
              <a:t>, neevropské </a:t>
            </a:r>
            <a:r>
              <a:rPr lang="cs-CZ" smtClean="0">
                <a:hlinkClick r:id="rId27" action="ppaction://hlinkfile" tooltip="Turecko"/>
              </a:rPr>
              <a:t>Turecko</a:t>
            </a:r>
            <a:r>
              <a:rPr lang="cs-CZ" smtClean="0"/>
              <a:t>, </a:t>
            </a:r>
            <a:r>
              <a:rPr lang="cs-CZ" smtClean="0">
                <a:hlinkClick r:id="rId28" action="ppaction://hlinkfile" tooltip="Spojené arabské emiráty"/>
              </a:rPr>
              <a:t>Spojené arabské emiráty</a:t>
            </a:r>
            <a:r>
              <a:rPr lang="cs-CZ" smtClean="0"/>
              <a:t>, </a:t>
            </a:r>
            <a:r>
              <a:rPr lang="cs-CZ" smtClean="0">
                <a:hlinkClick r:id="rId29" action="ppaction://hlinkfile" tooltip="Jemen"/>
              </a:rPr>
              <a:t>Jemen</a:t>
            </a:r>
            <a:r>
              <a:rPr lang="cs-CZ" smtClean="0"/>
              <a:t>). Nikdy se však nevyskytuje přímo v </a:t>
            </a:r>
            <a:r>
              <a:rPr lang="cs-CZ" smtClean="0">
                <a:hlinkClick r:id="rId30" action="ppaction://hlinkfile" tooltip="Písečná duna"/>
              </a:rPr>
              <a:t>písečných dunách</a:t>
            </a:r>
            <a:r>
              <a:rPr lang="cs-CZ" smtClean="0"/>
              <a:t>.</a:t>
            </a:r>
          </a:p>
          <a:p>
            <a:pPr>
              <a:spcBef>
                <a:spcPct val="0"/>
              </a:spcBef>
            </a:pPr>
            <a:r>
              <a:rPr lang="cs-CZ" smtClean="0"/>
              <a:t>Proti jeho jedu se vyrábí </a:t>
            </a:r>
            <a:r>
              <a:rPr lang="cs-CZ" smtClean="0">
                <a:hlinkClick r:id="rId31" action="ppaction://hlinkfile" tooltip="Sérum"/>
              </a:rPr>
              <a:t>sérum</a:t>
            </a:r>
            <a:r>
              <a:rPr lang="cs-CZ" smtClean="0"/>
              <a:t>, přesto každý </a:t>
            </a:r>
            <a:r>
              <a:rPr lang="cs-CZ" smtClean="0">
                <a:hlinkClick r:id="rId32" action="ppaction://hlinkfile" tooltip="Rok"/>
              </a:rPr>
              <a:t>rok</a:t>
            </a:r>
            <a:r>
              <a:rPr lang="cs-CZ" smtClean="0"/>
              <a:t> způsobí mnoho úmrtí. </a:t>
            </a:r>
          </a:p>
          <a:p>
            <a:pPr>
              <a:spcBef>
                <a:spcPct val="0"/>
              </a:spcBef>
            </a:pPr>
            <a:endParaRPr lang="cs-CZ" smtClean="0"/>
          </a:p>
        </p:txBody>
      </p:sp>
      <p:sp>
        <p:nvSpPr>
          <p:cNvPr id="26627"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A9AFA7B-0FC2-4563-8653-9C89BDA357C1}" type="slidenum">
              <a:rPr lang="cs-CZ">
                <a:cs typeface="Arial" charset="0"/>
              </a:rPr>
              <a:pPr fontAlgn="base">
                <a:spcBef>
                  <a:spcPct val="0"/>
                </a:spcBef>
                <a:spcAft>
                  <a:spcPct val="0"/>
                </a:spcAft>
              </a:pPr>
              <a:t>8</a:t>
            </a:fld>
            <a:endParaRPr lang="cs-CZ">
              <a:cs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Zástupný symbol pro obrázek snímku 1"/>
          <p:cNvSpPr>
            <a:spLocks noGrp="1" noRot="1" noChangeAspect="1"/>
          </p:cNvSpPr>
          <p:nvPr>
            <p:ph type="sldImg"/>
          </p:nvPr>
        </p:nvSpPr>
        <p:spPr bwMode="auto">
          <a:noFill/>
          <a:ln>
            <a:solidFill>
              <a:srgbClr val="000000"/>
            </a:solidFill>
            <a:miter lim="800000"/>
            <a:headEnd/>
            <a:tailEnd/>
          </a:ln>
        </p:spPr>
      </p:sp>
      <p:sp>
        <p:nvSpPr>
          <p:cNvPr id="28674"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cs-CZ" b="1" smtClean="0"/>
              <a:t>Štír zlatý</a:t>
            </a:r>
            <a:r>
              <a:rPr lang="cs-CZ" smtClean="0"/>
              <a:t> (</a:t>
            </a:r>
            <a:r>
              <a:rPr lang="cs-CZ" i="1" smtClean="0"/>
              <a:t>Centruroides exilicauda</a:t>
            </a:r>
            <a:r>
              <a:rPr lang="cs-CZ" smtClean="0"/>
              <a:t>) je zástupce </a:t>
            </a:r>
            <a:r>
              <a:rPr lang="cs-CZ" smtClean="0">
                <a:hlinkClick r:id="rId3" action="ppaction://hlinkfile" tooltip="Štíři"/>
              </a:rPr>
              <a:t>štírů</a:t>
            </a:r>
            <a:r>
              <a:rPr lang="cs-CZ" smtClean="0"/>
              <a:t>, vyskytuje v </a:t>
            </a:r>
            <a:r>
              <a:rPr lang="cs-CZ" smtClean="0">
                <a:hlinkClick r:id="rId4" action="ppaction://hlinkfile" tooltip="Mexiko"/>
              </a:rPr>
              <a:t>Mexiku</a:t>
            </a:r>
            <a:r>
              <a:rPr lang="cs-CZ" smtClean="0"/>
              <a:t> a </a:t>
            </a:r>
            <a:r>
              <a:rPr lang="cs-CZ" smtClean="0">
                <a:hlinkClick r:id="rId5" action="ppaction://hlinkfile" tooltip="Spojené státy americké"/>
              </a:rPr>
              <a:t>USA</a:t>
            </a:r>
            <a:r>
              <a:rPr lang="cs-CZ" smtClean="0"/>
              <a:t> (</a:t>
            </a:r>
            <a:r>
              <a:rPr lang="cs-CZ" smtClean="0">
                <a:hlinkClick r:id="rId6" action="ppaction://hlinkfile" tooltip="Arizona"/>
              </a:rPr>
              <a:t>Arizona</a:t>
            </a:r>
            <a:r>
              <a:rPr lang="cs-CZ" smtClean="0"/>
              <a:t>, </a:t>
            </a:r>
            <a:r>
              <a:rPr lang="cs-CZ" smtClean="0">
                <a:hlinkClick r:id="rId7" action="ppaction://hlinkfile" tooltip="Kalifornie"/>
              </a:rPr>
              <a:t>Kalifornie</a:t>
            </a:r>
            <a:r>
              <a:rPr lang="cs-CZ" smtClean="0"/>
              <a:t>, </a:t>
            </a:r>
            <a:r>
              <a:rPr lang="cs-CZ" smtClean="0">
                <a:hlinkClick r:id="rId8" action="ppaction://hlinkfile" tooltip="Nevada"/>
              </a:rPr>
              <a:t>Nevada</a:t>
            </a:r>
            <a:r>
              <a:rPr lang="cs-CZ" smtClean="0"/>
              <a:t>, </a:t>
            </a:r>
            <a:r>
              <a:rPr lang="cs-CZ" smtClean="0">
                <a:hlinkClick r:id="rId9" action="ppaction://hlinkfile" tooltip="Nové Mexiko"/>
              </a:rPr>
              <a:t>Nové Mexiko</a:t>
            </a:r>
            <a:r>
              <a:rPr lang="cs-CZ" smtClean="0"/>
              <a:t> a </a:t>
            </a:r>
            <a:r>
              <a:rPr lang="cs-CZ" smtClean="0">
                <a:hlinkClick r:id="rId10" action="ppaction://hlinkfile" tooltip="Utah"/>
              </a:rPr>
              <a:t>Utah</a:t>
            </a:r>
            <a:r>
              <a:rPr lang="cs-CZ" smtClean="0"/>
              <a:t>). Obývá rozličná místa v horkých aridních oblastech. Patří mezi nebezpečné štíry. Bodnutí je velice bolestivé a pro malé děti a slabé osoby může být smrtelné. Hlavně v západní Evropě a </a:t>
            </a:r>
            <a:r>
              <a:rPr lang="cs-CZ" smtClean="0">
                <a:hlinkClick r:id="rId5" action="ppaction://hlinkfile" tooltip="Spojené státy americké"/>
              </a:rPr>
              <a:t>USA</a:t>
            </a:r>
            <a:r>
              <a:rPr lang="cs-CZ" smtClean="0"/>
              <a:t> se někdy používá nesprávné jméno Centruroides sculpturatus, které však patří jinému druhu.</a:t>
            </a:r>
          </a:p>
        </p:txBody>
      </p:sp>
      <p:sp>
        <p:nvSpPr>
          <p:cNvPr id="28675"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DC86AF7-F4B2-470F-AEE1-CDF9853ABE84}" type="slidenum">
              <a:rPr lang="cs-CZ">
                <a:cs typeface="Arial" charset="0"/>
              </a:rPr>
              <a:pPr fontAlgn="base">
                <a:spcBef>
                  <a:spcPct val="0"/>
                </a:spcBef>
                <a:spcAft>
                  <a:spcPct val="0"/>
                </a:spcAft>
              </a:pPr>
              <a:t>9</a:t>
            </a:fld>
            <a:endParaRPr lang="cs-CZ">
              <a:cs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Zástupný symbol pro obrázek snímku 1"/>
          <p:cNvSpPr>
            <a:spLocks noGrp="1" noRot="1" noChangeAspect="1"/>
          </p:cNvSpPr>
          <p:nvPr>
            <p:ph type="sldImg"/>
          </p:nvPr>
        </p:nvSpPr>
        <p:spPr bwMode="auto">
          <a:noFill/>
          <a:ln>
            <a:solidFill>
              <a:srgbClr val="000000"/>
            </a:solidFill>
            <a:miter lim="800000"/>
            <a:headEnd/>
            <a:tailEnd/>
          </a:ln>
        </p:spPr>
      </p:sp>
      <p:sp>
        <p:nvSpPr>
          <p:cNvPr id="31746"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cs-CZ" smtClean="0"/>
              <a:t>pavoukovec, který svým vzhledem připomíná štíra. Je ovšem podstatně menší /do 5mm/ a pro člověka není nebezpečný.</a:t>
            </a:r>
            <a:br>
              <a:rPr lang="cs-CZ" smtClean="0"/>
            </a:br>
            <a:r>
              <a:rPr lang="cs-CZ" smtClean="0"/>
              <a:t>Kdo se ovšem štírků bojí to jsou roztoči. Štírek je úspěšně likviduje a to buď v domácnosti, knihovnách, nebo např. i ve včelích úlech. Tam všude jsou roztoči nežádoucí a naopak štírka bychom zde měli vítat, je to dobrý pomocník</a:t>
            </a:r>
          </a:p>
        </p:txBody>
      </p:sp>
      <p:sp>
        <p:nvSpPr>
          <p:cNvPr id="31747"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324F971-074F-4036-BF1F-CC9EDEDC7C75}" type="slidenum">
              <a:rPr lang="cs-CZ">
                <a:cs typeface="Arial" charset="0"/>
              </a:rPr>
              <a:pPr fontAlgn="base">
                <a:spcBef>
                  <a:spcPct val="0"/>
                </a:spcBef>
                <a:spcAft>
                  <a:spcPct val="0"/>
                </a:spcAft>
              </a:pPr>
              <a:t>11</a:t>
            </a:fld>
            <a:endParaRPr lang="cs-CZ">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lvl1pPr>
              <a:defRPr/>
            </a:lvl1pPr>
          </a:lstStyle>
          <a:p>
            <a:pPr>
              <a:defRPr/>
            </a:pPr>
            <a:fld id="{A2B0D1B8-5327-4D37-90FC-D506734829C9}" type="datetimeFigureOut">
              <a:rPr lang="cs-CZ"/>
              <a:pPr>
                <a:defRPr/>
              </a:pPr>
              <a:t>11.3.2012</a:t>
            </a:fld>
            <a:endParaRPr lang="cs-CZ"/>
          </a:p>
        </p:txBody>
      </p:sp>
      <p:sp>
        <p:nvSpPr>
          <p:cNvPr id="5" name="Zástupný symbol pro zápatí 4"/>
          <p:cNvSpPr>
            <a:spLocks noGrp="1"/>
          </p:cNvSpPr>
          <p:nvPr>
            <p:ph type="ftr" sz="quarter" idx="11"/>
          </p:nvPr>
        </p:nvSpPr>
        <p:spPr/>
        <p:txBody>
          <a:bodyPr/>
          <a:lstStyle>
            <a:lvl1pPr>
              <a:defRPr/>
            </a:lvl1pPr>
          </a:lstStyle>
          <a:p>
            <a:pPr>
              <a:defRPr/>
            </a:pPr>
            <a:endParaRPr lang="cs-CZ"/>
          </a:p>
        </p:txBody>
      </p:sp>
      <p:sp>
        <p:nvSpPr>
          <p:cNvPr id="6" name="Zástupný symbol pro číslo snímku 5"/>
          <p:cNvSpPr>
            <a:spLocks noGrp="1"/>
          </p:cNvSpPr>
          <p:nvPr>
            <p:ph type="sldNum" sz="quarter" idx="12"/>
          </p:nvPr>
        </p:nvSpPr>
        <p:spPr/>
        <p:txBody>
          <a:bodyPr/>
          <a:lstStyle>
            <a:lvl1pPr>
              <a:defRPr/>
            </a:lvl1pPr>
          </a:lstStyle>
          <a:p>
            <a:pPr>
              <a:defRPr/>
            </a:pPr>
            <a:fld id="{31ED91E5-0082-4BAD-B2C5-A5B1C43AB3F3}" type="slidenum">
              <a:rPr lang="cs-CZ"/>
              <a:pPr>
                <a:defRPr/>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lvl1pPr>
              <a:defRPr/>
            </a:lvl1pPr>
          </a:lstStyle>
          <a:p>
            <a:pPr>
              <a:defRPr/>
            </a:pPr>
            <a:fld id="{4D73C4AF-39E4-4754-AB5E-05382C9617F3}" type="datetimeFigureOut">
              <a:rPr lang="cs-CZ"/>
              <a:pPr>
                <a:defRPr/>
              </a:pPr>
              <a:t>11.3.2012</a:t>
            </a:fld>
            <a:endParaRPr lang="cs-CZ"/>
          </a:p>
        </p:txBody>
      </p:sp>
      <p:sp>
        <p:nvSpPr>
          <p:cNvPr id="5" name="Zástupný symbol pro zápatí 4"/>
          <p:cNvSpPr>
            <a:spLocks noGrp="1"/>
          </p:cNvSpPr>
          <p:nvPr>
            <p:ph type="ftr" sz="quarter" idx="11"/>
          </p:nvPr>
        </p:nvSpPr>
        <p:spPr/>
        <p:txBody>
          <a:bodyPr/>
          <a:lstStyle>
            <a:lvl1pPr>
              <a:defRPr/>
            </a:lvl1pPr>
          </a:lstStyle>
          <a:p>
            <a:pPr>
              <a:defRPr/>
            </a:pPr>
            <a:endParaRPr lang="cs-CZ"/>
          </a:p>
        </p:txBody>
      </p:sp>
      <p:sp>
        <p:nvSpPr>
          <p:cNvPr id="6" name="Zástupný symbol pro číslo snímku 5"/>
          <p:cNvSpPr>
            <a:spLocks noGrp="1"/>
          </p:cNvSpPr>
          <p:nvPr>
            <p:ph type="sldNum" sz="quarter" idx="12"/>
          </p:nvPr>
        </p:nvSpPr>
        <p:spPr/>
        <p:txBody>
          <a:bodyPr/>
          <a:lstStyle>
            <a:lvl1pPr>
              <a:defRPr/>
            </a:lvl1pPr>
          </a:lstStyle>
          <a:p>
            <a:pPr>
              <a:defRPr/>
            </a:pPr>
            <a:fld id="{A08836D9-9233-4958-B386-5CDBD6779FEB}" type="slidenum">
              <a:rPr lang="cs-CZ"/>
              <a:pPr>
                <a:defRPr/>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lvl1pPr>
              <a:defRPr/>
            </a:lvl1pPr>
          </a:lstStyle>
          <a:p>
            <a:pPr>
              <a:defRPr/>
            </a:pPr>
            <a:fld id="{056F23B0-17C2-43B9-BE40-722A73520A75}" type="datetimeFigureOut">
              <a:rPr lang="cs-CZ"/>
              <a:pPr>
                <a:defRPr/>
              </a:pPr>
              <a:t>11.3.2012</a:t>
            </a:fld>
            <a:endParaRPr lang="cs-CZ"/>
          </a:p>
        </p:txBody>
      </p:sp>
      <p:sp>
        <p:nvSpPr>
          <p:cNvPr id="5" name="Zástupný symbol pro zápatí 4"/>
          <p:cNvSpPr>
            <a:spLocks noGrp="1"/>
          </p:cNvSpPr>
          <p:nvPr>
            <p:ph type="ftr" sz="quarter" idx="11"/>
          </p:nvPr>
        </p:nvSpPr>
        <p:spPr/>
        <p:txBody>
          <a:bodyPr/>
          <a:lstStyle>
            <a:lvl1pPr>
              <a:defRPr/>
            </a:lvl1pPr>
          </a:lstStyle>
          <a:p>
            <a:pPr>
              <a:defRPr/>
            </a:pPr>
            <a:endParaRPr lang="cs-CZ"/>
          </a:p>
        </p:txBody>
      </p:sp>
      <p:sp>
        <p:nvSpPr>
          <p:cNvPr id="6" name="Zástupný symbol pro číslo snímku 5"/>
          <p:cNvSpPr>
            <a:spLocks noGrp="1"/>
          </p:cNvSpPr>
          <p:nvPr>
            <p:ph type="sldNum" sz="quarter" idx="12"/>
          </p:nvPr>
        </p:nvSpPr>
        <p:spPr/>
        <p:txBody>
          <a:bodyPr/>
          <a:lstStyle>
            <a:lvl1pPr>
              <a:defRPr/>
            </a:lvl1pPr>
          </a:lstStyle>
          <a:p>
            <a:pPr>
              <a:defRPr/>
            </a:pPr>
            <a:fld id="{C189C809-7233-4F3A-9A5C-750F5282BB52}" type="slidenum">
              <a:rPr lang="cs-CZ"/>
              <a:pPr>
                <a:defRPr/>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3"/>
          <p:cNvSpPr>
            <a:spLocks noGrp="1"/>
          </p:cNvSpPr>
          <p:nvPr>
            <p:ph type="dt" sz="half" idx="10"/>
          </p:nvPr>
        </p:nvSpPr>
        <p:spPr/>
        <p:txBody>
          <a:bodyPr/>
          <a:lstStyle>
            <a:lvl1pPr>
              <a:defRPr/>
            </a:lvl1pPr>
          </a:lstStyle>
          <a:p>
            <a:pPr>
              <a:defRPr/>
            </a:pPr>
            <a:fld id="{23589C64-7F08-40DD-8C1C-5A9850DCD0C1}" type="datetimeFigureOut">
              <a:rPr lang="cs-CZ"/>
              <a:pPr>
                <a:defRPr/>
              </a:pPr>
              <a:t>11.3.2012</a:t>
            </a:fld>
            <a:endParaRPr lang="cs-CZ"/>
          </a:p>
        </p:txBody>
      </p:sp>
      <p:sp>
        <p:nvSpPr>
          <p:cNvPr id="6" name="Zástupný symbol pro zápatí 4"/>
          <p:cNvSpPr>
            <a:spLocks noGrp="1"/>
          </p:cNvSpPr>
          <p:nvPr>
            <p:ph type="ftr" sz="quarter" idx="11"/>
          </p:nvPr>
        </p:nvSpPr>
        <p:spPr/>
        <p:txBody>
          <a:bodyPr/>
          <a:lstStyle>
            <a:lvl1pPr>
              <a:defRPr/>
            </a:lvl1pPr>
          </a:lstStyle>
          <a:p>
            <a:pPr>
              <a:defRPr/>
            </a:pPr>
            <a:endParaRPr lang="cs-CZ"/>
          </a:p>
        </p:txBody>
      </p:sp>
      <p:sp>
        <p:nvSpPr>
          <p:cNvPr id="7" name="Zástupný symbol pro číslo snímku 5"/>
          <p:cNvSpPr>
            <a:spLocks noGrp="1"/>
          </p:cNvSpPr>
          <p:nvPr>
            <p:ph type="sldNum" sz="quarter" idx="12"/>
          </p:nvPr>
        </p:nvSpPr>
        <p:spPr/>
        <p:txBody>
          <a:bodyPr/>
          <a:lstStyle>
            <a:lvl1pPr>
              <a:defRPr/>
            </a:lvl1pPr>
          </a:lstStyle>
          <a:p>
            <a:pPr>
              <a:defRPr/>
            </a:pPr>
            <a:fld id="{348E6B5A-3679-4DFF-B9C3-BE0DE7033EFC}" type="slidenum">
              <a:rPr lang="cs-CZ"/>
              <a:pPr>
                <a:defRPr/>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3"/>
          <p:cNvSpPr>
            <a:spLocks noGrp="1"/>
          </p:cNvSpPr>
          <p:nvPr>
            <p:ph type="dt" sz="half" idx="10"/>
          </p:nvPr>
        </p:nvSpPr>
        <p:spPr/>
        <p:txBody>
          <a:bodyPr/>
          <a:lstStyle>
            <a:lvl1pPr>
              <a:defRPr/>
            </a:lvl1pPr>
          </a:lstStyle>
          <a:p>
            <a:pPr>
              <a:defRPr/>
            </a:pPr>
            <a:fld id="{E2387ABD-B896-4517-829C-492F53316067}" type="datetimeFigureOut">
              <a:rPr lang="cs-CZ"/>
              <a:pPr>
                <a:defRPr/>
              </a:pPr>
              <a:t>11.3.2012</a:t>
            </a:fld>
            <a:endParaRPr lang="cs-CZ"/>
          </a:p>
        </p:txBody>
      </p:sp>
      <p:sp>
        <p:nvSpPr>
          <p:cNvPr id="8" name="Zástupný symbol pro zápatí 4"/>
          <p:cNvSpPr>
            <a:spLocks noGrp="1"/>
          </p:cNvSpPr>
          <p:nvPr>
            <p:ph type="ftr" sz="quarter" idx="11"/>
          </p:nvPr>
        </p:nvSpPr>
        <p:spPr/>
        <p:txBody>
          <a:bodyPr/>
          <a:lstStyle>
            <a:lvl1pPr>
              <a:defRPr/>
            </a:lvl1pPr>
          </a:lstStyle>
          <a:p>
            <a:pPr>
              <a:defRPr/>
            </a:pPr>
            <a:endParaRPr lang="cs-CZ"/>
          </a:p>
        </p:txBody>
      </p:sp>
      <p:sp>
        <p:nvSpPr>
          <p:cNvPr id="9" name="Zástupný symbol pro číslo snímku 5"/>
          <p:cNvSpPr>
            <a:spLocks noGrp="1"/>
          </p:cNvSpPr>
          <p:nvPr>
            <p:ph type="sldNum" sz="quarter" idx="12"/>
          </p:nvPr>
        </p:nvSpPr>
        <p:spPr/>
        <p:txBody>
          <a:bodyPr/>
          <a:lstStyle>
            <a:lvl1pPr>
              <a:defRPr/>
            </a:lvl1pPr>
          </a:lstStyle>
          <a:p>
            <a:pPr>
              <a:defRPr/>
            </a:pPr>
            <a:fld id="{34C567A7-BF10-4AA4-8C4C-8A8BC2547602}" type="slidenum">
              <a:rPr lang="cs-CZ"/>
              <a:pPr>
                <a:defRPr/>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3"/>
          <p:cNvSpPr>
            <a:spLocks noGrp="1"/>
          </p:cNvSpPr>
          <p:nvPr>
            <p:ph type="dt" sz="half" idx="10"/>
          </p:nvPr>
        </p:nvSpPr>
        <p:spPr/>
        <p:txBody>
          <a:bodyPr/>
          <a:lstStyle>
            <a:lvl1pPr>
              <a:defRPr/>
            </a:lvl1pPr>
          </a:lstStyle>
          <a:p>
            <a:pPr>
              <a:defRPr/>
            </a:pPr>
            <a:fld id="{997A0FCB-FD53-452E-89FB-A3F60BB54C6B}" type="datetimeFigureOut">
              <a:rPr lang="cs-CZ"/>
              <a:pPr>
                <a:defRPr/>
              </a:pPr>
              <a:t>11.3.2012</a:t>
            </a:fld>
            <a:endParaRPr lang="cs-CZ"/>
          </a:p>
        </p:txBody>
      </p:sp>
      <p:sp>
        <p:nvSpPr>
          <p:cNvPr id="4" name="Zástupný symbol pro zápatí 4"/>
          <p:cNvSpPr>
            <a:spLocks noGrp="1"/>
          </p:cNvSpPr>
          <p:nvPr>
            <p:ph type="ftr" sz="quarter" idx="11"/>
          </p:nvPr>
        </p:nvSpPr>
        <p:spPr/>
        <p:txBody>
          <a:bodyPr/>
          <a:lstStyle>
            <a:lvl1pPr>
              <a:defRPr/>
            </a:lvl1pPr>
          </a:lstStyle>
          <a:p>
            <a:pPr>
              <a:defRPr/>
            </a:pPr>
            <a:endParaRPr lang="cs-CZ"/>
          </a:p>
        </p:txBody>
      </p:sp>
      <p:sp>
        <p:nvSpPr>
          <p:cNvPr id="5" name="Zástupný symbol pro číslo snímku 5"/>
          <p:cNvSpPr>
            <a:spLocks noGrp="1"/>
          </p:cNvSpPr>
          <p:nvPr>
            <p:ph type="sldNum" sz="quarter" idx="12"/>
          </p:nvPr>
        </p:nvSpPr>
        <p:spPr/>
        <p:txBody>
          <a:bodyPr/>
          <a:lstStyle>
            <a:lvl1pPr>
              <a:defRPr/>
            </a:lvl1pPr>
          </a:lstStyle>
          <a:p>
            <a:pPr>
              <a:defRPr/>
            </a:pPr>
            <a:fld id="{603A85AA-EB15-49D7-B924-6E6C310B5649}" type="slidenum">
              <a:rPr lang="cs-CZ"/>
              <a:pPr>
                <a:defRPr/>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3"/>
          <p:cNvSpPr>
            <a:spLocks noGrp="1"/>
          </p:cNvSpPr>
          <p:nvPr>
            <p:ph type="dt" sz="half" idx="10"/>
          </p:nvPr>
        </p:nvSpPr>
        <p:spPr/>
        <p:txBody>
          <a:bodyPr/>
          <a:lstStyle>
            <a:lvl1pPr>
              <a:defRPr/>
            </a:lvl1pPr>
          </a:lstStyle>
          <a:p>
            <a:pPr>
              <a:defRPr/>
            </a:pPr>
            <a:fld id="{256D64BB-374D-40E0-8879-BE33D228B8CB}" type="datetimeFigureOut">
              <a:rPr lang="cs-CZ"/>
              <a:pPr>
                <a:defRPr/>
              </a:pPr>
              <a:t>11.3.2012</a:t>
            </a:fld>
            <a:endParaRPr lang="cs-CZ"/>
          </a:p>
        </p:txBody>
      </p:sp>
      <p:sp>
        <p:nvSpPr>
          <p:cNvPr id="3" name="Zástupný symbol pro zápatí 4"/>
          <p:cNvSpPr>
            <a:spLocks noGrp="1"/>
          </p:cNvSpPr>
          <p:nvPr>
            <p:ph type="ftr" sz="quarter" idx="11"/>
          </p:nvPr>
        </p:nvSpPr>
        <p:spPr/>
        <p:txBody>
          <a:bodyPr/>
          <a:lstStyle>
            <a:lvl1pPr>
              <a:defRPr/>
            </a:lvl1pPr>
          </a:lstStyle>
          <a:p>
            <a:pPr>
              <a:defRPr/>
            </a:pPr>
            <a:endParaRPr lang="cs-CZ"/>
          </a:p>
        </p:txBody>
      </p:sp>
      <p:sp>
        <p:nvSpPr>
          <p:cNvPr id="4" name="Zástupný symbol pro číslo snímku 5"/>
          <p:cNvSpPr>
            <a:spLocks noGrp="1"/>
          </p:cNvSpPr>
          <p:nvPr>
            <p:ph type="sldNum" sz="quarter" idx="12"/>
          </p:nvPr>
        </p:nvSpPr>
        <p:spPr/>
        <p:txBody>
          <a:bodyPr/>
          <a:lstStyle>
            <a:lvl1pPr>
              <a:defRPr/>
            </a:lvl1pPr>
          </a:lstStyle>
          <a:p>
            <a:pPr>
              <a:defRPr/>
            </a:pPr>
            <a:fld id="{9FF3D104-AEDC-4620-8FC0-480EDD8CB74A}" type="slidenum">
              <a:rPr lang="cs-CZ"/>
              <a:pPr>
                <a:defRPr/>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3"/>
          <p:cNvSpPr>
            <a:spLocks noGrp="1"/>
          </p:cNvSpPr>
          <p:nvPr>
            <p:ph type="dt" sz="half" idx="10"/>
          </p:nvPr>
        </p:nvSpPr>
        <p:spPr/>
        <p:txBody>
          <a:bodyPr/>
          <a:lstStyle>
            <a:lvl1pPr>
              <a:defRPr/>
            </a:lvl1pPr>
          </a:lstStyle>
          <a:p>
            <a:pPr>
              <a:defRPr/>
            </a:pPr>
            <a:fld id="{44246A30-1493-4BA8-A8FC-05DCE84337C7}" type="datetimeFigureOut">
              <a:rPr lang="cs-CZ"/>
              <a:pPr>
                <a:defRPr/>
              </a:pPr>
              <a:t>11.3.2012</a:t>
            </a:fld>
            <a:endParaRPr lang="cs-CZ"/>
          </a:p>
        </p:txBody>
      </p:sp>
      <p:sp>
        <p:nvSpPr>
          <p:cNvPr id="6" name="Zástupný symbol pro zápatí 4"/>
          <p:cNvSpPr>
            <a:spLocks noGrp="1"/>
          </p:cNvSpPr>
          <p:nvPr>
            <p:ph type="ftr" sz="quarter" idx="11"/>
          </p:nvPr>
        </p:nvSpPr>
        <p:spPr/>
        <p:txBody>
          <a:bodyPr/>
          <a:lstStyle>
            <a:lvl1pPr>
              <a:defRPr/>
            </a:lvl1pPr>
          </a:lstStyle>
          <a:p>
            <a:pPr>
              <a:defRPr/>
            </a:pPr>
            <a:endParaRPr lang="cs-CZ"/>
          </a:p>
        </p:txBody>
      </p:sp>
      <p:sp>
        <p:nvSpPr>
          <p:cNvPr id="7" name="Zástupný symbol pro číslo snímku 5"/>
          <p:cNvSpPr>
            <a:spLocks noGrp="1"/>
          </p:cNvSpPr>
          <p:nvPr>
            <p:ph type="sldNum" sz="quarter" idx="12"/>
          </p:nvPr>
        </p:nvSpPr>
        <p:spPr/>
        <p:txBody>
          <a:bodyPr/>
          <a:lstStyle>
            <a:lvl1pPr>
              <a:defRPr/>
            </a:lvl1pPr>
          </a:lstStyle>
          <a:p>
            <a:pPr>
              <a:defRPr/>
            </a:pPr>
            <a:fld id="{09021117-2C26-4206-A60C-6C7ED77DD820}" type="slidenum">
              <a:rPr lang="cs-CZ"/>
              <a:pPr>
                <a:defRPr/>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cs-CZ" noProof="0"/>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3"/>
          <p:cNvSpPr>
            <a:spLocks noGrp="1"/>
          </p:cNvSpPr>
          <p:nvPr>
            <p:ph type="dt" sz="half" idx="10"/>
          </p:nvPr>
        </p:nvSpPr>
        <p:spPr/>
        <p:txBody>
          <a:bodyPr/>
          <a:lstStyle>
            <a:lvl1pPr>
              <a:defRPr/>
            </a:lvl1pPr>
          </a:lstStyle>
          <a:p>
            <a:pPr>
              <a:defRPr/>
            </a:pPr>
            <a:fld id="{2E42DD96-258A-4CCE-AA1F-FFFEB4F2174E}" type="datetimeFigureOut">
              <a:rPr lang="cs-CZ"/>
              <a:pPr>
                <a:defRPr/>
              </a:pPr>
              <a:t>11.3.2012</a:t>
            </a:fld>
            <a:endParaRPr lang="cs-CZ"/>
          </a:p>
        </p:txBody>
      </p:sp>
      <p:sp>
        <p:nvSpPr>
          <p:cNvPr id="6" name="Zástupný symbol pro zápatí 4"/>
          <p:cNvSpPr>
            <a:spLocks noGrp="1"/>
          </p:cNvSpPr>
          <p:nvPr>
            <p:ph type="ftr" sz="quarter" idx="11"/>
          </p:nvPr>
        </p:nvSpPr>
        <p:spPr/>
        <p:txBody>
          <a:bodyPr/>
          <a:lstStyle>
            <a:lvl1pPr>
              <a:defRPr/>
            </a:lvl1pPr>
          </a:lstStyle>
          <a:p>
            <a:pPr>
              <a:defRPr/>
            </a:pPr>
            <a:endParaRPr lang="cs-CZ"/>
          </a:p>
        </p:txBody>
      </p:sp>
      <p:sp>
        <p:nvSpPr>
          <p:cNvPr id="7" name="Zástupný symbol pro číslo snímku 5"/>
          <p:cNvSpPr>
            <a:spLocks noGrp="1"/>
          </p:cNvSpPr>
          <p:nvPr>
            <p:ph type="sldNum" sz="quarter" idx="12"/>
          </p:nvPr>
        </p:nvSpPr>
        <p:spPr/>
        <p:txBody>
          <a:bodyPr/>
          <a:lstStyle>
            <a:lvl1pPr>
              <a:defRPr/>
            </a:lvl1pPr>
          </a:lstStyle>
          <a:p>
            <a:pPr>
              <a:defRPr/>
            </a:pPr>
            <a:fld id="{3E042E43-1C9C-458E-A835-981D62A7B310}" type="slidenum">
              <a:rPr lang="cs-CZ"/>
              <a:pPr>
                <a:defRPr/>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lvl1pPr>
              <a:defRPr/>
            </a:lvl1pPr>
          </a:lstStyle>
          <a:p>
            <a:pPr>
              <a:defRPr/>
            </a:pPr>
            <a:fld id="{887EAFDA-4E77-4F38-A9D2-D50A505B1B16}" type="datetimeFigureOut">
              <a:rPr lang="cs-CZ"/>
              <a:pPr>
                <a:defRPr/>
              </a:pPr>
              <a:t>11.3.2012</a:t>
            </a:fld>
            <a:endParaRPr lang="cs-CZ"/>
          </a:p>
        </p:txBody>
      </p:sp>
      <p:sp>
        <p:nvSpPr>
          <p:cNvPr id="5" name="Zástupný symbol pro zápatí 4"/>
          <p:cNvSpPr>
            <a:spLocks noGrp="1"/>
          </p:cNvSpPr>
          <p:nvPr>
            <p:ph type="ftr" sz="quarter" idx="11"/>
          </p:nvPr>
        </p:nvSpPr>
        <p:spPr/>
        <p:txBody>
          <a:bodyPr/>
          <a:lstStyle>
            <a:lvl1pPr>
              <a:defRPr/>
            </a:lvl1pPr>
          </a:lstStyle>
          <a:p>
            <a:pPr>
              <a:defRPr/>
            </a:pPr>
            <a:endParaRPr lang="cs-CZ"/>
          </a:p>
        </p:txBody>
      </p:sp>
      <p:sp>
        <p:nvSpPr>
          <p:cNvPr id="6" name="Zástupný symbol pro číslo snímku 5"/>
          <p:cNvSpPr>
            <a:spLocks noGrp="1"/>
          </p:cNvSpPr>
          <p:nvPr>
            <p:ph type="sldNum" sz="quarter" idx="12"/>
          </p:nvPr>
        </p:nvSpPr>
        <p:spPr/>
        <p:txBody>
          <a:bodyPr/>
          <a:lstStyle>
            <a:lvl1pPr>
              <a:defRPr/>
            </a:lvl1pPr>
          </a:lstStyle>
          <a:p>
            <a:pPr>
              <a:defRPr/>
            </a:pPr>
            <a:fld id="{BE40381A-6D49-4387-9189-3E56E819D725}" type="slidenum">
              <a:rPr lang="cs-CZ"/>
              <a:pPr>
                <a:defRPr/>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lvl1pPr>
              <a:defRPr/>
            </a:lvl1pPr>
          </a:lstStyle>
          <a:p>
            <a:pPr>
              <a:defRPr/>
            </a:pPr>
            <a:fld id="{BDEEE601-8C57-4EAA-815F-E1BF4D97CA54}" type="datetimeFigureOut">
              <a:rPr lang="cs-CZ"/>
              <a:pPr>
                <a:defRPr/>
              </a:pPr>
              <a:t>11.3.2012</a:t>
            </a:fld>
            <a:endParaRPr lang="cs-CZ"/>
          </a:p>
        </p:txBody>
      </p:sp>
      <p:sp>
        <p:nvSpPr>
          <p:cNvPr id="5" name="Zástupný symbol pro zápatí 4"/>
          <p:cNvSpPr>
            <a:spLocks noGrp="1"/>
          </p:cNvSpPr>
          <p:nvPr>
            <p:ph type="ftr" sz="quarter" idx="11"/>
          </p:nvPr>
        </p:nvSpPr>
        <p:spPr/>
        <p:txBody>
          <a:bodyPr/>
          <a:lstStyle>
            <a:lvl1pPr>
              <a:defRPr/>
            </a:lvl1pPr>
          </a:lstStyle>
          <a:p>
            <a:pPr>
              <a:defRPr/>
            </a:pPr>
            <a:endParaRPr lang="cs-CZ"/>
          </a:p>
        </p:txBody>
      </p:sp>
      <p:sp>
        <p:nvSpPr>
          <p:cNvPr id="6" name="Zástupný symbol pro číslo snímku 5"/>
          <p:cNvSpPr>
            <a:spLocks noGrp="1"/>
          </p:cNvSpPr>
          <p:nvPr>
            <p:ph type="sldNum" sz="quarter" idx="12"/>
          </p:nvPr>
        </p:nvSpPr>
        <p:spPr/>
        <p:txBody>
          <a:bodyPr/>
          <a:lstStyle>
            <a:lvl1pPr>
              <a:defRPr/>
            </a:lvl1pPr>
          </a:lstStyle>
          <a:p>
            <a:pPr>
              <a:defRPr/>
            </a:pPr>
            <a:fld id="{E0CE88B0-B974-41F7-B285-FBEE7ECE0629}" type="slidenum">
              <a:rPr lang="cs-CZ"/>
              <a:pPr>
                <a:defRPr/>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w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0000"/>
            <a:lum/>
          </a:blip>
          <a:srcRect/>
          <a:stretch>
            <a:fillRect t="-3000" b="-3000"/>
          </a:stretch>
        </a:blipFill>
        <a:effectLst/>
      </p:bgPr>
    </p:bg>
    <p:spTree>
      <p:nvGrpSpPr>
        <p:cNvPr id="1" name=""/>
        <p:cNvGrpSpPr/>
        <p:nvPr/>
      </p:nvGrpSpPr>
      <p:grpSpPr>
        <a:xfrm>
          <a:off x="0" y="0"/>
          <a:ext cx="0" cy="0"/>
          <a:chOff x="0" y="0"/>
          <a:chExt cx="0" cy="0"/>
        </a:xfrm>
      </p:grpSpPr>
      <p:sp>
        <p:nvSpPr>
          <p:cNvPr id="1026" name="Zástupný symbol pro nadpis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cs-CZ" smtClean="0"/>
              <a:t>Kliknutím lze upravit styl.</a:t>
            </a:r>
          </a:p>
        </p:txBody>
      </p:sp>
      <p:sp>
        <p:nvSpPr>
          <p:cNvPr id="1027" name="Zástupný symbol pro text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D4F0CE22-EF4E-4F0D-A6FB-51F08541C0FE}" type="datetimeFigureOut">
              <a:rPr lang="cs-CZ"/>
              <a:pPr>
                <a:defRPr/>
              </a:pPr>
              <a:t>11.3.2012</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D1B0FFBA-9B7C-48BC-BB5C-C72005DA5CCE}" type="slidenum">
              <a:rPr lang="cs-CZ"/>
              <a:pPr>
                <a:defRPr/>
              </a:pPr>
              <a:t>‹#›</a:t>
            </a:fld>
            <a:endParaRPr lang="cs-CZ"/>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6.xml"/><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3" Type="http://schemas.openxmlformats.org/officeDocument/2006/relationships/hyperlink" Target="http://cs.wikipedia.org/wiki/Soubor:Androctonus_australis_02.JPG" TargetMode="External"/><Relationship Id="rId2" Type="http://schemas.openxmlformats.org/officeDocument/2006/relationships/hyperlink" Target="http://cs.wikipedia.org/wiki/Vele%C5%A1t%C3%ADr_c%C3%ADsa%C5%99sk%C3%BD" TargetMode="External"/><Relationship Id="rId1" Type="http://schemas.openxmlformats.org/officeDocument/2006/relationships/slideLayout" Target="../slideLayouts/slideLayout2.xml"/><Relationship Id="rId5" Type="http://schemas.openxmlformats.org/officeDocument/2006/relationships/hyperlink" Target="http://cs.wikipedia.org/wiki/Soubor:Bark_Scorpion.jpg" TargetMode="External"/><Relationship Id="rId4" Type="http://schemas.openxmlformats.org/officeDocument/2006/relationships/hyperlink" Target="http://cs.wikipedia.org/wiki/Soubor:Deathstalker_ST_07.JPG"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office.microsoft.com/cs-cz/images/?CTT=6&amp;ver=14&amp;app=powerpnt.exe" TargetMode="External"/><Relationship Id="rId2" Type="http://schemas.openxmlformats.org/officeDocument/2006/relationships/hyperlink" Target="http://www.skudci.com/files/stirek-domaci-1.jp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nvGraphicFramePr>
        <p:xfrm>
          <a:off x="539552" y="908720"/>
          <a:ext cx="7772400" cy="25477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4338" name="Obrázek 4"/>
          <p:cNvPicPr>
            <a:picLocks noChangeAspect="1"/>
          </p:cNvPicPr>
          <p:nvPr/>
        </p:nvPicPr>
        <p:blipFill>
          <a:blip r:embed="rId8"/>
          <a:srcRect/>
          <a:stretch>
            <a:fillRect/>
          </a:stretch>
        </p:blipFill>
        <p:spPr bwMode="auto">
          <a:xfrm>
            <a:off x="1979613" y="4743450"/>
            <a:ext cx="5407025" cy="10461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Nadpis 3"/>
          <p:cNvSpPr>
            <a:spLocks noGrp="1"/>
          </p:cNvSpPr>
          <p:nvPr>
            <p:ph type="title"/>
          </p:nvPr>
        </p:nvSpPr>
        <p:spPr>
          <a:xfrm>
            <a:off x="457200" y="274638"/>
            <a:ext cx="8229600" cy="1570037"/>
          </a:xfrm>
        </p:spPr>
        <p:txBody>
          <a:bodyPr/>
          <a:lstStyle/>
          <a:p>
            <a:r>
              <a:rPr lang="cs-CZ" sz="6600" smtClean="0"/>
              <a:t>Anotace:</a:t>
            </a:r>
            <a:endParaRPr lang="cs-CZ" sz="6700" smtClean="0"/>
          </a:p>
        </p:txBody>
      </p:sp>
      <p:sp>
        <p:nvSpPr>
          <p:cNvPr id="16386" name="Zástupný symbol pro obsah 4"/>
          <p:cNvSpPr>
            <a:spLocks noGrp="1"/>
          </p:cNvSpPr>
          <p:nvPr>
            <p:ph idx="1"/>
          </p:nvPr>
        </p:nvSpPr>
        <p:spPr>
          <a:xfrm>
            <a:off x="457200" y="2276475"/>
            <a:ext cx="8229600" cy="3849688"/>
          </a:xfrm>
        </p:spPr>
        <p:txBody>
          <a:bodyPr/>
          <a:lstStyle/>
          <a:p>
            <a:pPr algn="ctr"/>
            <a:r>
              <a:rPr lang="cs-CZ" smtClean="0"/>
              <a:t>Kmen: Členovci</a:t>
            </a:r>
            <a:br>
              <a:rPr lang="cs-CZ" smtClean="0"/>
            </a:br>
            <a:r>
              <a:rPr lang="cs-CZ" b="1" u="sng" smtClean="0"/>
              <a:t>Podkmen Klepítkatci</a:t>
            </a:r>
            <a:br>
              <a:rPr lang="cs-CZ" b="1" u="sng" smtClean="0"/>
            </a:br>
            <a:r>
              <a:rPr lang="cs-CZ" b="1" smtClean="0"/>
              <a:t>řád Štíři</a:t>
            </a:r>
            <a:r>
              <a:rPr lang="cs-CZ" smtClean="0"/>
              <a:t/>
            </a:r>
            <a:br>
              <a:rPr lang="cs-CZ" smtClean="0"/>
            </a:br>
            <a:r>
              <a:rPr lang="cs-CZ" smtClean="0"/>
              <a:t>Tento materiál je určen pro žáky 6. ročníku, popisuje podkmen Klepí</a:t>
            </a:r>
            <a:r>
              <a:rPr lang="cs-CZ" smtClean="0">
                <a:latin typeface="Arial" charset="0"/>
              </a:rPr>
              <a:t>t</a:t>
            </a:r>
            <a:r>
              <a:rPr lang="cs-CZ" smtClean="0"/>
              <a:t>katci, jejich životní prostředí a hlavní znaky</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5000"/>
            <a:lum/>
          </a:blip>
          <a:srcRect/>
          <a:stretch>
            <a:fillRect t="-3000" b="-3000"/>
          </a:stretch>
        </a:blipFill>
        <a:effectLst/>
      </p:bgPr>
    </p:bg>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1052513"/>
            <a:ext cx="7772400" cy="2376487"/>
          </a:xfrm>
        </p:spPr>
        <p:txBody>
          <a:bodyPr rtlCol="0">
            <a:normAutofit fontScale="90000"/>
          </a:bodyPr>
          <a:lstStyle/>
          <a:p>
            <a:pPr fontAlgn="auto">
              <a:spcAft>
                <a:spcPts val="0"/>
              </a:spcAft>
              <a:defRPr/>
            </a:pPr>
            <a:r>
              <a:rPr lang="cs-CZ" sz="3600" dirty="0" smtClean="0"/>
              <a:t>Kmen: Členovci</a:t>
            </a:r>
            <a:br>
              <a:rPr lang="cs-CZ" sz="3600" dirty="0" smtClean="0"/>
            </a:br>
            <a:r>
              <a:rPr lang="cs-CZ" sz="3600" dirty="0" smtClean="0"/>
              <a:t/>
            </a:r>
            <a:br>
              <a:rPr lang="cs-CZ" sz="3600" dirty="0" smtClean="0"/>
            </a:br>
            <a:r>
              <a:rPr lang="cs-CZ" b="1" u="sng" dirty="0" smtClean="0"/>
              <a:t>Podkmen Klepítkatci</a:t>
            </a:r>
            <a:br>
              <a:rPr lang="cs-CZ" b="1" u="sng" dirty="0" smtClean="0"/>
            </a:br>
            <a:endParaRPr lang="cs-CZ" b="1" u="sng" dirty="0"/>
          </a:p>
        </p:txBody>
      </p:sp>
      <p:sp>
        <p:nvSpPr>
          <p:cNvPr id="3" name="Podnadpis 2"/>
          <p:cNvSpPr>
            <a:spLocks noGrp="1"/>
          </p:cNvSpPr>
          <p:nvPr>
            <p:ph type="subTitle" idx="1"/>
          </p:nvPr>
        </p:nvSpPr>
        <p:spPr>
          <a:xfrm>
            <a:off x="1371600" y="3141663"/>
            <a:ext cx="6400800" cy="3311525"/>
          </a:xfrm>
        </p:spPr>
        <p:txBody>
          <a:bodyPr rtlCol="0">
            <a:normAutofit lnSpcReduction="10000"/>
          </a:bodyPr>
          <a:lstStyle/>
          <a:p>
            <a:pPr fontAlgn="auto">
              <a:spcAft>
                <a:spcPts val="0"/>
              </a:spcAft>
              <a:buFont typeface="Arial" pitchFamily="34" charset="0"/>
              <a:buNone/>
              <a:defRPr/>
            </a:pPr>
            <a:r>
              <a:rPr lang="cs-CZ" b="1" i="1" dirty="0" smtClean="0">
                <a:solidFill>
                  <a:schemeClr val="tx1"/>
                </a:solidFill>
              </a:rPr>
              <a:t>Řády:</a:t>
            </a:r>
          </a:p>
          <a:p>
            <a:pPr marL="514350" indent="-514350" fontAlgn="auto">
              <a:spcAft>
                <a:spcPts val="0"/>
              </a:spcAft>
              <a:buFont typeface="Arial" pitchFamily="34" charset="0"/>
              <a:buAutoNum type="alphaLcParenR"/>
              <a:defRPr/>
            </a:pPr>
            <a:r>
              <a:rPr lang="cs-CZ" sz="6000" b="1" dirty="0" smtClean="0">
                <a:solidFill>
                  <a:schemeClr val="tx1"/>
                </a:solidFill>
              </a:rPr>
              <a:t>Štíři</a:t>
            </a:r>
          </a:p>
          <a:p>
            <a:pPr marL="514350" indent="-514350" fontAlgn="auto">
              <a:spcAft>
                <a:spcPts val="0"/>
              </a:spcAft>
              <a:buFont typeface="Arial" pitchFamily="34" charset="0"/>
              <a:buAutoNum type="alphaLcParenR"/>
              <a:defRPr/>
            </a:pPr>
            <a:r>
              <a:rPr lang="cs-CZ" b="1" dirty="0" smtClean="0">
                <a:solidFill>
                  <a:schemeClr val="tx1"/>
                </a:solidFill>
              </a:rPr>
              <a:t>Pavouci</a:t>
            </a:r>
            <a:endParaRPr lang="cs-CZ" b="1" dirty="0">
              <a:solidFill>
                <a:schemeClr val="tx1"/>
              </a:solidFill>
            </a:endParaRPr>
          </a:p>
          <a:p>
            <a:pPr marL="514350" indent="-514350" fontAlgn="auto">
              <a:spcAft>
                <a:spcPts val="0"/>
              </a:spcAft>
              <a:buFont typeface="Arial" pitchFamily="34" charset="0"/>
              <a:buAutoNum type="alphaLcParenR"/>
              <a:defRPr/>
            </a:pPr>
            <a:r>
              <a:rPr lang="cs-CZ" b="1" dirty="0" smtClean="0">
                <a:solidFill>
                  <a:schemeClr val="tx1"/>
                </a:solidFill>
              </a:rPr>
              <a:t>Sekáči</a:t>
            </a:r>
          </a:p>
          <a:p>
            <a:pPr marL="514350" indent="-514350" fontAlgn="auto">
              <a:spcAft>
                <a:spcPts val="0"/>
              </a:spcAft>
              <a:buFont typeface="Arial" pitchFamily="34" charset="0"/>
              <a:buAutoNum type="alphaLcParenR"/>
              <a:defRPr/>
            </a:pPr>
            <a:r>
              <a:rPr lang="cs-CZ" b="1" dirty="0" smtClean="0">
                <a:solidFill>
                  <a:schemeClr val="tx1"/>
                </a:solidFill>
              </a:rPr>
              <a:t>Roztoči</a:t>
            </a:r>
            <a:endParaRPr lang="cs-CZ" b="1" dirty="0">
              <a:solidFill>
                <a:schemeClr val="tx1"/>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Nadpis 1"/>
          <p:cNvSpPr>
            <a:spLocks noGrp="1"/>
          </p:cNvSpPr>
          <p:nvPr>
            <p:ph type="title"/>
          </p:nvPr>
        </p:nvSpPr>
        <p:spPr>
          <a:xfrm>
            <a:off x="458788" y="260350"/>
            <a:ext cx="8229600" cy="936625"/>
          </a:xfrm>
        </p:spPr>
        <p:txBody>
          <a:bodyPr/>
          <a:lstStyle/>
          <a:p>
            <a:r>
              <a:rPr lang="cs-CZ" smtClean="0">
                <a:latin typeface="Comic Sans MS" pitchFamily="66" charset="0"/>
              </a:rPr>
              <a:t>Řád: Štíři</a:t>
            </a:r>
          </a:p>
        </p:txBody>
      </p:sp>
      <p:sp>
        <p:nvSpPr>
          <p:cNvPr id="18434" name="Zástupný symbol pro obsah 2"/>
          <p:cNvSpPr>
            <a:spLocks noGrp="1"/>
          </p:cNvSpPr>
          <p:nvPr>
            <p:ph idx="1"/>
          </p:nvPr>
        </p:nvSpPr>
        <p:spPr>
          <a:xfrm>
            <a:off x="457200" y="1196975"/>
            <a:ext cx="8229600" cy="4857750"/>
          </a:xfrm>
        </p:spPr>
        <p:txBody>
          <a:bodyPr/>
          <a:lstStyle/>
          <a:p>
            <a:pPr marL="0" indent="0">
              <a:buFont typeface="Arial" charset="0"/>
              <a:buNone/>
            </a:pPr>
            <a:r>
              <a:rPr lang="cs-CZ" smtClean="0">
                <a:latin typeface="Comic Sans MS" pitchFamily="66" charset="0"/>
              </a:rPr>
              <a:t>Žijí na souši hlavně v subtropických a tropických oblastech nebo i v jižní Evropě</a:t>
            </a:r>
          </a:p>
          <a:p>
            <a:pPr marL="0" indent="0">
              <a:buFont typeface="Arial" charset="0"/>
              <a:buNone/>
            </a:pPr>
            <a:endParaRPr lang="cs-CZ" smtClean="0">
              <a:latin typeface="Comic Sans MS" pitchFamily="66" charset="0"/>
            </a:endParaRPr>
          </a:p>
        </p:txBody>
      </p:sp>
      <p:pic>
        <p:nvPicPr>
          <p:cNvPr id="18435" name="Picture 2" descr="C:\Users\FiedlerovaI\AppData\Local\Microsoft\Windows\Temporary Internet Files\Content.IE5\S7687CZ2\MP900406977[1].jpg"/>
          <p:cNvPicPr>
            <a:picLocks noChangeAspect="1" noChangeArrowheads="1"/>
          </p:cNvPicPr>
          <p:nvPr/>
        </p:nvPicPr>
        <p:blipFill>
          <a:blip r:embed="rId2"/>
          <a:srcRect/>
          <a:stretch>
            <a:fillRect/>
          </a:stretch>
        </p:blipFill>
        <p:spPr bwMode="auto">
          <a:xfrm>
            <a:off x="1601788" y="2492375"/>
            <a:ext cx="5943600" cy="3962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Nadpis 1"/>
          <p:cNvSpPr>
            <a:spLocks noGrp="1"/>
          </p:cNvSpPr>
          <p:nvPr>
            <p:ph type="title"/>
          </p:nvPr>
        </p:nvSpPr>
        <p:spPr>
          <a:xfrm>
            <a:off x="457200" y="274638"/>
            <a:ext cx="8229600" cy="1066800"/>
          </a:xfrm>
        </p:spPr>
        <p:txBody>
          <a:bodyPr/>
          <a:lstStyle/>
          <a:p>
            <a:r>
              <a:rPr lang="cs-CZ" smtClean="0">
                <a:latin typeface="Comic Sans MS" pitchFamily="66" charset="0"/>
              </a:rPr>
              <a:t>Stavba těla</a:t>
            </a:r>
          </a:p>
        </p:txBody>
      </p:sp>
      <p:sp>
        <p:nvSpPr>
          <p:cNvPr id="19458" name="Zástupný symbol pro obsah 2"/>
          <p:cNvSpPr>
            <a:spLocks noGrp="1"/>
          </p:cNvSpPr>
          <p:nvPr>
            <p:ph idx="1"/>
          </p:nvPr>
        </p:nvSpPr>
        <p:spPr>
          <a:xfrm>
            <a:off x="323850" y="1196975"/>
            <a:ext cx="8640763" cy="5111750"/>
          </a:xfrm>
        </p:spPr>
        <p:txBody>
          <a:bodyPr/>
          <a:lstStyle/>
          <a:p>
            <a:r>
              <a:rPr lang="cs-CZ" smtClean="0">
                <a:latin typeface="Comic Sans MS" pitchFamily="66" charset="0"/>
              </a:rPr>
              <a:t>Tělo je členěno na </a:t>
            </a:r>
            <a:r>
              <a:rPr lang="cs-CZ" b="1" smtClean="0">
                <a:latin typeface="Comic Sans MS" pitchFamily="66" charset="0"/>
              </a:rPr>
              <a:t>hlavohruď a zadeček</a:t>
            </a:r>
          </a:p>
          <a:p>
            <a:r>
              <a:rPr lang="cs-CZ" b="1" smtClean="0">
                <a:latin typeface="Comic Sans MS" pitchFamily="66" charset="0"/>
              </a:rPr>
              <a:t> Hlavohruď – </a:t>
            </a:r>
            <a:r>
              <a:rPr lang="cs-CZ" smtClean="0">
                <a:latin typeface="Comic Sans MS" pitchFamily="66" charset="0"/>
              </a:rPr>
              <a:t>jednoduchá očka a ústní ústrojí ve tvaru klepítek, po stranách hlavohrudi májí jeden pár velkých,   klepetovitých makadel </a:t>
            </a:r>
          </a:p>
          <a:p>
            <a:r>
              <a:rPr lang="cs-CZ" b="1" smtClean="0">
                <a:latin typeface="Comic Sans MS" pitchFamily="66" charset="0"/>
              </a:rPr>
              <a:t>Zadeček</a:t>
            </a:r>
            <a:r>
              <a:rPr lang="cs-CZ" smtClean="0">
                <a:latin typeface="Comic Sans MS" pitchFamily="66" charset="0"/>
              </a:rPr>
              <a:t>  - zúžený prodloužený zadečkem s jedovým ostnem</a:t>
            </a:r>
          </a:p>
          <a:p>
            <a:r>
              <a:rPr lang="cs-CZ" smtClean="0">
                <a:latin typeface="Comic Sans MS" pitchFamily="66" charset="0"/>
              </a:rPr>
              <a:t>Čtyři páry kráčivých noh</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Nadpis 1"/>
          <p:cNvSpPr>
            <a:spLocks noGrp="1"/>
          </p:cNvSpPr>
          <p:nvPr>
            <p:ph type="title"/>
          </p:nvPr>
        </p:nvSpPr>
        <p:spPr>
          <a:xfrm>
            <a:off x="457200" y="274638"/>
            <a:ext cx="8229600" cy="777875"/>
          </a:xfrm>
        </p:spPr>
        <p:txBody>
          <a:bodyPr/>
          <a:lstStyle/>
          <a:p>
            <a:r>
              <a:rPr lang="cs-CZ" smtClean="0">
                <a:latin typeface="Comic Sans MS" pitchFamily="66" charset="0"/>
              </a:rPr>
              <a:t>Veleštír obrovský</a:t>
            </a:r>
          </a:p>
        </p:txBody>
      </p:sp>
      <p:pic>
        <p:nvPicPr>
          <p:cNvPr id="21506" name="Zástupný symbol pro obsah 3"/>
          <p:cNvPicPr>
            <a:picLocks noGrp="1" noChangeAspect="1"/>
          </p:cNvPicPr>
          <p:nvPr>
            <p:ph idx="1"/>
          </p:nvPr>
        </p:nvPicPr>
        <p:blipFill>
          <a:blip r:embed="rId3"/>
          <a:srcRect/>
          <a:stretch>
            <a:fillRect/>
          </a:stretch>
        </p:blipFill>
        <p:spPr>
          <a:xfrm>
            <a:off x="468313" y="1054100"/>
            <a:ext cx="7994650" cy="5327650"/>
          </a:xfr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Nadpis 1"/>
          <p:cNvSpPr>
            <a:spLocks noGrp="1"/>
          </p:cNvSpPr>
          <p:nvPr>
            <p:ph type="title"/>
          </p:nvPr>
        </p:nvSpPr>
        <p:spPr/>
        <p:txBody>
          <a:bodyPr/>
          <a:lstStyle/>
          <a:p>
            <a:pPr algn="l"/>
            <a:r>
              <a:rPr lang="cs-CZ" sz="3600" b="1" smtClean="0">
                <a:latin typeface="Comic Sans MS" pitchFamily="66" charset="0"/>
              </a:rPr>
              <a:t>Štír tlustorepý</a:t>
            </a:r>
            <a:endParaRPr lang="cs-CZ" sz="3600" smtClean="0">
              <a:latin typeface="Comic Sans MS" pitchFamily="66" charset="0"/>
            </a:endParaRPr>
          </a:p>
        </p:txBody>
      </p:sp>
      <p:pic>
        <p:nvPicPr>
          <p:cNvPr id="23554" name="Zástupný symbol pro obsah 3"/>
          <p:cNvPicPr>
            <a:picLocks noGrp="1" noChangeAspect="1"/>
          </p:cNvPicPr>
          <p:nvPr>
            <p:ph idx="1"/>
          </p:nvPr>
        </p:nvPicPr>
        <p:blipFill>
          <a:blip r:embed="rId3"/>
          <a:srcRect/>
          <a:stretch>
            <a:fillRect/>
          </a:stretch>
        </p:blipFill>
        <p:spPr>
          <a:xfrm>
            <a:off x="3195638" y="1268413"/>
            <a:ext cx="5759450" cy="4321175"/>
          </a:xfrm>
        </p:spPr>
      </p:pic>
      <p:sp>
        <p:nvSpPr>
          <p:cNvPr id="23555" name="TextovéPole 4"/>
          <p:cNvSpPr txBox="1">
            <a:spLocks noChangeArrowheads="1"/>
          </p:cNvSpPr>
          <p:nvPr/>
        </p:nvSpPr>
        <p:spPr bwMode="auto">
          <a:xfrm>
            <a:off x="71438" y="1412875"/>
            <a:ext cx="3021012" cy="4832350"/>
          </a:xfrm>
          <a:prstGeom prst="rect">
            <a:avLst/>
          </a:prstGeom>
          <a:noFill/>
          <a:ln w="9525">
            <a:noFill/>
            <a:miter lim="800000"/>
            <a:headEnd/>
            <a:tailEnd/>
          </a:ln>
        </p:spPr>
        <p:txBody>
          <a:bodyPr>
            <a:spAutoFit/>
          </a:bodyPr>
          <a:lstStyle/>
          <a:p>
            <a:r>
              <a:rPr lang="cs-CZ" sz="2800">
                <a:latin typeface="Comic Sans MS" pitchFamily="66" charset="0"/>
              </a:rPr>
              <a:t>-je silně jedovatý druh štíra, žijící v severní Africe. Ve své domovině má na svědomí 80 % úmrtí po bodnutí štírem. Zároveň je nejčastěji chovaným štírem </a:t>
            </a:r>
          </a:p>
        </p:txBody>
      </p:sp>
      <p:sp>
        <p:nvSpPr>
          <p:cNvPr id="23556" name="TextovéPole 5"/>
          <p:cNvSpPr txBox="1">
            <a:spLocks noChangeArrowheads="1"/>
          </p:cNvSpPr>
          <p:nvPr/>
        </p:nvSpPr>
        <p:spPr bwMode="auto">
          <a:xfrm>
            <a:off x="755650" y="6245225"/>
            <a:ext cx="5545138" cy="368300"/>
          </a:xfrm>
          <a:prstGeom prst="rect">
            <a:avLst/>
          </a:prstGeom>
          <a:noFill/>
          <a:ln w="9525">
            <a:noFill/>
            <a:miter lim="800000"/>
            <a:headEnd/>
            <a:tailEnd/>
          </a:ln>
        </p:spPr>
        <p:txBody>
          <a:bodyPr>
            <a:spAutoFit/>
          </a:bodyPr>
          <a:lstStyle/>
          <a:p>
            <a:endParaRPr lang="cs-CZ">
              <a:latin typeface="Calibri"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Nadpis 1"/>
          <p:cNvSpPr>
            <a:spLocks noGrp="1"/>
          </p:cNvSpPr>
          <p:nvPr>
            <p:ph type="title"/>
          </p:nvPr>
        </p:nvSpPr>
        <p:spPr>
          <a:xfrm>
            <a:off x="457200" y="274638"/>
            <a:ext cx="8229600" cy="850900"/>
          </a:xfrm>
        </p:spPr>
        <p:txBody>
          <a:bodyPr/>
          <a:lstStyle/>
          <a:p>
            <a:r>
              <a:rPr lang="cs-CZ" b="1" smtClean="0">
                <a:latin typeface="Comic Sans MS" pitchFamily="66" charset="0"/>
              </a:rPr>
              <a:t>Štír Smrtonoš</a:t>
            </a:r>
            <a:endParaRPr lang="cs-CZ" smtClean="0">
              <a:latin typeface="Comic Sans MS" pitchFamily="66" charset="0"/>
            </a:endParaRPr>
          </a:p>
        </p:txBody>
      </p:sp>
      <p:pic>
        <p:nvPicPr>
          <p:cNvPr id="25602" name="Zástupný symbol pro obsah 3"/>
          <p:cNvPicPr>
            <a:picLocks noGrp="1" noChangeAspect="1"/>
          </p:cNvPicPr>
          <p:nvPr>
            <p:ph idx="1"/>
          </p:nvPr>
        </p:nvPicPr>
        <p:blipFill>
          <a:blip r:embed="rId3"/>
          <a:srcRect/>
          <a:stretch>
            <a:fillRect/>
          </a:stretch>
        </p:blipFill>
        <p:spPr>
          <a:xfrm>
            <a:off x="755650" y="1125538"/>
            <a:ext cx="7488238" cy="5616575"/>
          </a:xfr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Nadpis 1"/>
          <p:cNvSpPr>
            <a:spLocks noGrp="1"/>
          </p:cNvSpPr>
          <p:nvPr>
            <p:ph type="title"/>
          </p:nvPr>
        </p:nvSpPr>
        <p:spPr>
          <a:xfrm>
            <a:off x="457200" y="274638"/>
            <a:ext cx="8229600" cy="993775"/>
          </a:xfrm>
        </p:spPr>
        <p:txBody>
          <a:bodyPr/>
          <a:lstStyle/>
          <a:p>
            <a:r>
              <a:rPr lang="cs-CZ" b="1" smtClean="0">
                <a:latin typeface="Comic Sans MS" pitchFamily="66" charset="0"/>
              </a:rPr>
              <a:t>Štír zlatý</a:t>
            </a:r>
            <a:endParaRPr lang="cs-CZ" smtClean="0">
              <a:latin typeface="Comic Sans MS" pitchFamily="66" charset="0"/>
            </a:endParaRPr>
          </a:p>
        </p:txBody>
      </p:sp>
      <p:pic>
        <p:nvPicPr>
          <p:cNvPr id="27650" name="Zástupný symbol pro obsah 3"/>
          <p:cNvPicPr>
            <a:picLocks noGrp="1" noChangeAspect="1"/>
          </p:cNvPicPr>
          <p:nvPr>
            <p:ph idx="1"/>
          </p:nvPr>
        </p:nvPicPr>
        <p:blipFill>
          <a:blip r:embed="rId3"/>
          <a:srcRect/>
          <a:stretch>
            <a:fillRect/>
          </a:stretch>
        </p:blipFill>
        <p:spPr>
          <a:xfrm>
            <a:off x="395288" y="1412875"/>
            <a:ext cx="8353425" cy="4824413"/>
          </a:xfr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Nadpis 1"/>
          <p:cNvSpPr>
            <a:spLocks noGrp="1"/>
          </p:cNvSpPr>
          <p:nvPr>
            <p:ph type="title"/>
          </p:nvPr>
        </p:nvSpPr>
        <p:spPr>
          <a:xfrm>
            <a:off x="457200" y="274638"/>
            <a:ext cx="8229600" cy="993775"/>
          </a:xfrm>
        </p:spPr>
        <p:txBody>
          <a:bodyPr/>
          <a:lstStyle/>
          <a:p>
            <a:r>
              <a:rPr lang="cs-CZ" smtClean="0">
                <a:latin typeface="Comic Sans MS" pitchFamily="66" charset="0"/>
              </a:rPr>
              <a:t>Štírek domácí</a:t>
            </a:r>
          </a:p>
        </p:txBody>
      </p:sp>
      <p:pic>
        <p:nvPicPr>
          <p:cNvPr id="29698" name="Zástupný symbol pro obsah 3"/>
          <p:cNvPicPr>
            <a:picLocks noGrp="1" noChangeAspect="1"/>
          </p:cNvPicPr>
          <p:nvPr>
            <p:ph idx="1"/>
          </p:nvPr>
        </p:nvPicPr>
        <p:blipFill>
          <a:blip r:embed="rId2"/>
          <a:srcRect/>
          <a:stretch>
            <a:fillRect/>
          </a:stretch>
        </p:blipFill>
        <p:spPr>
          <a:xfrm>
            <a:off x="611188" y="3141663"/>
            <a:ext cx="3908425" cy="2979737"/>
          </a:xfrm>
        </p:spPr>
      </p:pic>
      <p:pic>
        <p:nvPicPr>
          <p:cNvPr id="29699" name="Obrázek 4"/>
          <p:cNvPicPr>
            <a:picLocks noChangeAspect="1"/>
          </p:cNvPicPr>
          <p:nvPr/>
        </p:nvPicPr>
        <p:blipFill>
          <a:blip r:embed="rId3"/>
          <a:srcRect/>
          <a:stretch>
            <a:fillRect/>
          </a:stretch>
        </p:blipFill>
        <p:spPr bwMode="auto">
          <a:xfrm>
            <a:off x="4932363" y="2647950"/>
            <a:ext cx="3810000" cy="3590925"/>
          </a:xfrm>
          <a:prstGeom prst="rect">
            <a:avLst/>
          </a:prstGeom>
          <a:noFill/>
          <a:ln w="9525">
            <a:noFill/>
            <a:miter lim="800000"/>
            <a:headEnd/>
            <a:tailEnd/>
          </a:ln>
        </p:spPr>
      </p:pic>
      <p:sp>
        <p:nvSpPr>
          <p:cNvPr id="29700" name="TextovéPole 5"/>
          <p:cNvSpPr txBox="1">
            <a:spLocks noChangeArrowheads="1"/>
          </p:cNvSpPr>
          <p:nvPr/>
        </p:nvSpPr>
        <p:spPr bwMode="auto">
          <a:xfrm>
            <a:off x="395288" y="1268413"/>
            <a:ext cx="7200900" cy="1385887"/>
          </a:xfrm>
          <a:prstGeom prst="rect">
            <a:avLst/>
          </a:prstGeom>
          <a:noFill/>
          <a:ln w="9525">
            <a:noFill/>
            <a:miter lim="800000"/>
            <a:headEnd/>
            <a:tailEnd/>
          </a:ln>
        </p:spPr>
        <p:txBody>
          <a:bodyPr>
            <a:spAutoFit/>
          </a:bodyPr>
          <a:lstStyle/>
          <a:p>
            <a:r>
              <a:rPr lang="cs-CZ" sz="2800">
                <a:latin typeface="Calibri" pitchFamily="34" charset="0"/>
              </a:rPr>
              <a:t> - </a:t>
            </a:r>
            <a:r>
              <a:rPr lang="cs-CZ" sz="2800">
                <a:latin typeface="Comic Sans MS" pitchFamily="66" charset="0"/>
              </a:rPr>
              <a:t>pavoukovec, který svým vzhledem připomíná štíra. Je ovšem podstatně menší /do 5mm/ a pro člověka není nebezpečný</a:t>
            </a:r>
            <a:r>
              <a:rPr lang="cs-CZ" sz="2800">
                <a:latin typeface="Calibri" pitchFamily="34" charset="0"/>
              </a:rPr>
              <a:t>.</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Nadpis 1"/>
          <p:cNvSpPr>
            <a:spLocks noGrp="1"/>
          </p:cNvSpPr>
          <p:nvPr>
            <p:ph type="title"/>
          </p:nvPr>
        </p:nvSpPr>
        <p:spPr/>
        <p:txBody>
          <a:bodyPr/>
          <a:lstStyle/>
          <a:p>
            <a:r>
              <a:rPr lang="cs-CZ" smtClean="0">
                <a:latin typeface="Comic Sans MS" pitchFamily="66" charset="0"/>
              </a:rPr>
              <a:t>Štírek knihový</a:t>
            </a:r>
          </a:p>
        </p:txBody>
      </p:sp>
      <p:pic>
        <p:nvPicPr>
          <p:cNvPr id="30722" name="Obrázek 4"/>
          <p:cNvPicPr>
            <a:picLocks noChangeAspect="1"/>
          </p:cNvPicPr>
          <p:nvPr/>
        </p:nvPicPr>
        <p:blipFill>
          <a:blip r:embed="rId3"/>
          <a:srcRect/>
          <a:stretch>
            <a:fillRect/>
          </a:stretch>
        </p:blipFill>
        <p:spPr bwMode="auto">
          <a:xfrm>
            <a:off x="755650" y="1535113"/>
            <a:ext cx="3670300" cy="2757487"/>
          </a:xfrm>
          <a:prstGeom prst="rect">
            <a:avLst/>
          </a:prstGeom>
          <a:noFill/>
          <a:ln w="9525">
            <a:noFill/>
            <a:miter lim="800000"/>
            <a:headEnd/>
            <a:tailEnd/>
          </a:ln>
        </p:spPr>
      </p:pic>
      <p:pic>
        <p:nvPicPr>
          <p:cNvPr id="30723" name="Obrázek 6"/>
          <p:cNvPicPr>
            <a:picLocks noChangeAspect="1"/>
          </p:cNvPicPr>
          <p:nvPr/>
        </p:nvPicPr>
        <p:blipFill>
          <a:blip r:embed="rId4"/>
          <a:srcRect/>
          <a:stretch>
            <a:fillRect/>
          </a:stretch>
        </p:blipFill>
        <p:spPr bwMode="auto">
          <a:xfrm>
            <a:off x="5076825" y="1557338"/>
            <a:ext cx="3519488" cy="2735262"/>
          </a:xfrm>
          <a:prstGeom prst="rect">
            <a:avLst/>
          </a:prstGeom>
          <a:noFill/>
          <a:ln w="9525">
            <a:noFill/>
            <a:miter lim="800000"/>
            <a:headEnd/>
            <a:tailEnd/>
          </a:ln>
        </p:spPr>
      </p:pic>
      <p:sp>
        <p:nvSpPr>
          <p:cNvPr id="30724" name="TextovéPole 7"/>
          <p:cNvSpPr txBox="1">
            <a:spLocks noChangeArrowheads="1"/>
          </p:cNvSpPr>
          <p:nvPr/>
        </p:nvSpPr>
        <p:spPr bwMode="auto">
          <a:xfrm>
            <a:off x="600075" y="4489450"/>
            <a:ext cx="8137525" cy="2246313"/>
          </a:xfrm>
          <a:prstGeom prst="rect">
            <a:avLst/>
          </a:prstGeom>
          <a:noFill/>
          <a:ln w="9525">
            <a:noFill/>
            <a:miter lim="800000"/>
            <a:headEnd/>
            <a:tailEnd/>
          </a:ln>
        </p:spPr>
        <p:txBody>
          <a:bodyPr>
            <a:spAutoFit/>
          </a:bodyPr>
          <a:lstStyle/>
          <a:p>
            <a:r>
              <a:rPr lang="cs-CZ" sz="2800">
                <a:latin typeface="Comic Sans MS" pitchFamily="66" charset="0"/>
              </a:rPr>
              <a:t>je malý druh štírka, který dorůstá velikosti 1,5 mm a který vzhledem trochu připomíná klíště. Štírek knihový má čtyři páry nohou a pedipalpy . Je vybaven jedovými žlázami. Žije pod kůrou stromů, ale i v starších domech</a:t>
            </a:r>
            <a:r>
              <a:rPr lang="cs-CZ">
                <a:latin typeface="Comic Sans MS" pitchFamily="66" charset="0"/>
              </a:rPr>
              <a:t>.</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Nadpis 1"/>
          <p:cNvSpPr>
            <a:spLocks noGrp="1"/>
          </p:cNvSpPr>
          <p:nvPr>
            <p:ph type="title"/>
          </p:nvPr>
        </p:nvSpPr>
        <p:spPr>
          <a:xfrm>
            <a:off x="457200" y="274638"/>
            <a:ext cx="8229600" cy="777875"/>
          </a:xfrm>
        </p:spPr>
        <p:txBody>
          <a:bodyPr/>
          <a:lstStyle/>
          <a:p>
            <a:r>
              <a:rPr lang="cs-CZ" smtClean="0"/>
              <a:t>Zdroje a citace</a:t>
            </a:r>
          </a:p>
        </p:txBody>
      </p:sp>
      <p:sp>
        <p:nvSpPr>
          <p:cNvPr id="3" name="Zástupný symbol pro obsah 2"/>
          <p:cNvSpPr>
            <a:spLocks noGrp="1"/>
          </p:cNvSpPr>
          <p:nvPr>
            <p:ph idx="1"/>
          </p:nvPr>
        </p:nvSpPr>
        <p:spPr>
          <a:xfrm>
            <a:off x="457200" y="1125538"/>
            <a:ext cx="8229600" cy="5327650"/>
          </a:xfrm>
        </p:spPr>
        <p:txBody>
          <a:bodyPr rtlCol="0">
            <a:normAutofit lnSpcReduction="10000"/>
          </a:bodyPr>
          <a:lstStyle/>
          <a:p>
            <a:pPr fontAlgn="auto">
              <a:spcAft>
                <a:spcPts val="0"/>
              </a:spcAft>
              <a:buFont typeface="Arial" pitchFamily="34" charset="0"/>
              <a:buChar char="•"/>
              <a:defRPr/>
            </a:pPr>
            <a:r>
              <a:rPr lang="cs-CZ" sz="2000" dirty="0" err="1" smtClean="0"/>
              <a:t>Veleštír</a:t>
            </a:r>
            <a:r>
              <a:rPr lang="cs-CZ" sz="2000" dirty="0" smtClean="0"/>
              <a:t> obrovský. In: &lt;i&gt;</a:t>
            </a:r>
            <a:r>
              <a:rPr lang="cs-CZ" sz="2000" dirty="0" err="1" smtClean="0"/>
              <a:t>Wikipedia</a:t>
            </a:r>
            <a:r>
              <a:rPr lang="cs-CZ" sz="2000" dirty="0" smtClean="0"/>
              <a:t>&lt;/i&gt;: &lt;i&gt;</a:t>
            </a:r>
            <a:r>
              <a:rPr lang="cs-CZ" sz="2000" dirty="0" err="1" smtClean="0"/>
              <a:t>the</a:t>
            </a:r>
            <a:r>
              <a:rPr lang="cs-CZ" sz="2000" dirty="0" smtClean="0"/>
              <a:t> free </a:t>
            </a:r>
            <a:r>
              <a:rPr lang="cs-CZ" sz="2000" dirty="0" err="1" smtClean="0"/>
              <a:t>encyclopedia</a:t>
            </a:r>
            <a:r>
              <a:rPr lang="cs-CZ" sz="2000" dirty="0" smtClean="0"/>
              <a:t>&lt;/i&gt; [online]. San Francisco (CA): </a:t>
            </a:r>
            <a:r>
              <a:rPr lang="cs-CZ" sz="2000" dirty="0" err="1" smtClean="0"/>
              <a:t>Wikimedia</a:t>
            </a:r>
            <a:r>
              <a:rPr lang="cs-CZ" sz="2000" dirty="0" smtClean="0"/>
              <a:t> </a:t>
            </a:r>
            <a:r>
              <a:rPr lang="cs-CZ" sz="2000" dirty="0" err="1" smtClean="0"/>
              <a:t>Foundation</a:t>
            </a:r>
            <a:r>
              <a:rPr lang="cs-CZ" sz="2000" dirty="0" smtClean="0"/>
              <a:t>, 2001- [cit. 2011-10-06]. Dostupné z: </a:t>
            </a:r>
            <a:r>
              <a:rPr lang="cs-CZ" sz="2000" dirty="0" smtClean="0">
                <a:hlinkClick r:id="rId2"/>
              </a:rPr>
              <a:t>http://cs.wikipedia.org/wiki/Vele%C5%A1t%C3%ADr_c%C3%ADsa%C5%99sk%C3%BD</a:t>
            </a:r>
            <a:endParaRPr lang="cs-CZ" sz="2000" dirty="0" smtClean="0"/>
          </a:p>
          <a:p>
            <a:pPr fontAlgn="auto">
              <a:spcAft>
                <a:spcPts val="0"/>
              </a:spcAft>
              <a:buFont typeface="Arial" pitchFamily="34" charset="0"/>
              <a:buChar char="•"/>
              <a:defRPr/>
            </a:pPr>
            <a:r>
              <a:rPr lang="cs-CZ" sz="2000" dirty="0" smtClean="0"/>
              <a:t>Štír </a:t>
            </a:r>
            <a:r>
              <a:rPr lang="cs-CZ" sz="2000" dirty="0" err="1" smtClean="0"/>
              <a:t>tlustorepý</a:t>
            </a:r>
            <a:r>
              <a:rPr lang="cs-CZ" sz="2000" dirty="0" smtClean="0"/>
              <a:t>. In: </a:t>
            </a:r>
            <a:r>
              <a:rPr lang="cs-CZ" sz="2000" i="1" dirty="0" err="1" smtClean="0"/>
              <a:t>Wikipedia</a:t>
            </a:r>
            <a:r>
              <a:rPr lang="cs-CZ" sz="2000" dirty="0" smtClean="0"/>
              <a:t>: </a:t>
            </a:r>
            <a:r>
              <a:rPr lang="cs-CZ" sz="2000" i="1" dirty="0" err="1" smtClean="0"/>
              <a:t>the</a:t>
            </a:r>
            <a:r>
              <a:rPr lang="cs-CZ" sz="2000" i="1" dirty="0" smtClean="0"/>
              <a:t> free </a:t>
            </a:r>
            <a:r>
              <a:rPr lang="cs-CZ" sz="2000" i="1" dirty="0" err="1" smtClean="0"/>
              <a:t>encyclopedia</a:t>
            </a:r>
            <a:r>
              <a:rPr lang="cs-CZ" sz="2000" dirty="0" smtClean="0"/>
              <a:t> [online]. San Francisco (CA): </a:t>
            </a:r>
            <a:r>
              <a:rPr lang="cs-CZ" sz="2000" dirty="0" err="1" smtClean="0"/>
              <a:t>Wikimedia</a:t>
            </a:r>
            <a:r>
              <a:rPr lang="cs-CZ" sz="2000" dirty="0" smtClean="0"/>
              <a:t> </a:t>
            </a:r>
            <a:r>
              <a:rPr lang="cs-CZ" sz="2000" dirty="0" err="1" smtClean="0"/>
              <a:t>Foundation</a:t>
            </a:r>
            <a:r>
              <a:rPr lang="cs-CZ" sz="2000" dirty="0" smtClean="0"/>
              <a:t>, 2001- [cit. 2011-10-06]. Dostupné z: </a:t>
            </a:r>
            <a:r>
              <a:rPr lang="cs-CZ" sz="2000" dirty="0" smtClean="0">
                <a:hlinkClick r:id="rId3"/>
              </a:rPr>
              <a:t>http://cs.wikipedia.org/wiki/Soubor:Androctonus_australis_02.JPG</a:t>
            </a:r>
            <a:endParaRPr lang="cs-CZ" sz="2000" dirty="0" smtClean="0"/>
          </a:p>
          <a:p>
            <a:pPr fontAlgn="auto">
              <a:spcAft>
                <a:spcPts val="0"/>
              </a:spcAft>
              <a:buFont typeface="Arial" pitchFamily="34" charset="0"/>
              <a:buChar char="•"/>
              <a:defRPr/>
            </a:pPr>
            <a:r>
              <a:rPr lang="cs-CZ" sz="2000" dirty="0" smtClean="0"/>
              <a:t>Štír </a:t>
            </a:r>
            <a:r>
              <a:rPr lang="cs-CZ" sz="2000" dirty="0" err="1" smtClean="0"/>
              <a:t>Smrtonoš</a:t>
            </a:r>
            <a:r>
              <a:rPr lang="cs-CZ" sz="2000" dirty="0" smtClean="0"/>
              <a:t>. In: INBAR, Ester </a:t>
            </a:r>
            <a:r>
              <a:rPr lang="cs-CZ" sz="2000" dirty="0" err="1" smtClean="0"/>
              <a:t>Inbar</a:t>
            </a:r>
            <a:r>
              <a:rPr lang="cs-CZ" sz="2000" dirty="0" smtClean="0"/>
              <a:t>. &lt;i&gt;</a:t>
            </a:r>
            <a:r>
              <a:rPr lang="cs-CZ" sz="2000" dirty="0" err="1" smtClean="0"/>
              <a:t>Wikipedia</a:t>
            </a:r>
            <a:r>
              <a:rPr lang="cs-CZ" sz="2000" dirty="0" smtClean="0"/>
              <a:t>&lt;/i&gt;: &lt;i&gt;</a:t>
            </a:r>
            <a:r>
              <a:rPr lang="cs-CZ" sz="2000" dirty="0" err="1" smtClean="0"/>
              <a:t>the</a:t>
            </a:r>
            <a:r>
              <a:rPr lang="cs-CZ" sz="2000" dirty="0" smtClean="0"/>
              <a:t> free </a:t>
            </a:r>
            <a:r>
              <a:rPr lang="cs-CZ" sz="2000" dirty="0" err="1" smtClean="0"/>
              <a:t>encyclopedia</a:t>
            </a:r>
            <a:r>
              <a:rPr lang="cs-CZ" sz="2000" dirty="0" smtClean="0"/>
              <a:t>&lt;/i&gt; [online]. San Francisco (CA): </a:t>
            </a:r>
            <a:r>
              <a:rPr lang="cs-CZ" sz="2000" dirty="0" err="1" smtClean="0"/>
              <a:t>Wikimedia</a:t>
            </a:r>
            <a:r>
              <a:rPr lang="cs-CZ" sz="2000" dirty="0" smtClean="0"/>
              <a:t> </a:t>
            </a:r>
            <a:r>
              <a:rPr lang="cs-CZ" sz="2000" dirty="0" err="1" smtClean="0"/>
              <a:t>Foundation</a:t>
            </a:r>
            <a:r>
              <a:rPr lang="cs-CZ" sz="2000" dirty="0" smtClean="0"/>
              <a:t>, 2001- [cit. 2011-10-06]. Dostupné z: </a:t>
            </a:r>
            <a:r>
              <a:rPr lang="cs-CZ" sz="2000" dirty="0" smtClean="0">
                <a:hlinkClick r:id="rId4"/>
              </a:rPr>
              <a:t>http://cs.wikipedia.org/wiki/Soubor:Deathstalker_ST_07.JPG</a:t>
            </a:r>
            <a:endParaRPr lang="cs-CZ" sz="2000" dirty="0" smtClean="0"/>
          </a:p>
          <a:p>
            <a:pPr fontAlgn="auto">
              <a:spcAft>
                <a:spcPts val="0"/>
              </a:spcAft>
              <a:buFont typeface="Arial" pitchFamily="34" charset="0"/>
              <a:buChar char="•"/>
              <a:defRPr/>
            </a:pPr>
            <a:r>
              <a:rPr lang="cs-CZ" sz="2000" dirty="0" smtClean="0"/>
              <a:t>Štír zlatý: foto. In: </a:t>
            </a:r>
            <a:r>
              <a:rPr lang="cs-CZ" sz="2000" i="1" dirty="0" err="1" smtClean="0"/>
              <a:t>Wikipedia</a:t>
            </a:r>
            <a:r>
              <a:rPr lang="cs-CZ" sz="2000" dirty="0" smtClean="0"/>
              <a:t>: </a:t>
            </a:r>
            <a:r>
              <a:rPr lang="cs-CZ" sz="2000" i="1" dirty="0" err="1" smtClean="0"/>
              <a:t>the</a:t>
            </a:r>
            <a:r>
              <a:rPr lang="cs-CZ" sz="2000" i="1" dirty="0" smtClean="0"/>
              <a:t> free </a:t>
            </a:r>
            <a:r>
              <a:rPr lang="cs-CZ" sz="2000" i="1" dirty="0" err="1" smtClean="0"/>
              <a:t>encyclopedia</a:t>
            </a:r>
            <a:r>
              <a:rPr lang="cs-CZ" sz="2000" dirty="0" smtClean="0"/>
              <a:t> [online]. San Francisco (CA): </a:t>
            </a:r>
            <a:r>
              <a:rPr lang="cs-CZ" sz="2000" dirty="0" err="1" smtClean="0"/>
              <a:t>Wikimedia</a:t>
            </a:r>
            <a:r>
              <a:rPr lang="cs-CZ" sz="2000" dirty="0" smtClean="0"/>
              <a:t> </a:t>
            </a:r>
            <a:r>
              <a:rPr lang="cs-CZ" sz="2000" dirty="0" err="1" smtClean="0"/>
              <a:t>Foundation</a:t>
            </a:r>
            <a:r>
              <a:rPr lang="cs-CZ" sz="2000" dirty="0" smtClean="0"/>
              <a:t>, 2001- [cit. 2011-10-06]. Dostupné z: </a:t>
            </a:r>
            <a:r>
              <a:rPr lang="cs-CZ" sz="2000" dirty="0" smtClean="0">
                <a:hlinkClick r:id="rId5"/>
              </a:rPr>
              <a:t>http://cs.wikipedia.org/wiki/Soubor:Bark_Scorpion.jpg</a:t>
            </a:r>
            <a:endParaRPr lang="cs-CZ" sz="2000" dirty="0" smtClean="0"/>
          </a:p>
          <a:p>
            <a:pPr fontAlgn="auto">
              <a:spcAft>
                <a:spcPts val="0"/>
              </a:spcAft>
              <a:buFont typeface="Arial" pitchFamily="34" charset="0"/>
              <a:buChar char="•"/>
              <a:defRPr/>
            </a:pPr>
            <a:r>
              <a:rPr lang="cs-CZ" sz="2000" dirty="0" smtClean="0"/>
              <a:t>Štírek: foto. In: </a:t>
            </a:r>
            <a:r>
              <a:rPr lang="cs-CZ" sz="2000" i="1" dirty="0" err="1" smtClean="0"/>
              <a:t>Wikipedia</a:t>
            </a:r>
            <a:r>
              <a:rPr lang="cs-CZ" sz="2000" dirty="0" smtClean="0"/>
              <a:t>: </a:t>
            </a:r>
            <a:r>
              <a:rPr lang="cs-CZ" sz="2000" i="1" dirty="0" err="1" smtClean="0"/>
              <a:t>the</a:t>
            </a:r>
            <a:r>
              <a:rPr lang="cs-CZ" sz="2000" i="1" dirty="0" smtClean="0"/>
              <a:t> free </a:t>
            </a:r>
            <a:r>
              <a:rPr lang="cs-CZ" sz="2000" i="1" dirty="0" err="1" smtClean="0"/>
              <a:t>encyclopedia</a:t>
            </a:r>
            <a:r>
              <a:rPr lang="cs-CZ" sz="2000" dirty="0" smtClean="0"/>
              <a:t> [online]. San Francisco (CA): </a:t>
            </a:r>
            <a:r>
              <a:rPr lang="cs-CZ" sz="2000" dirty="0" err="1" smtClean="0"/>
              <a:t>Wikimedia</a:t>
            </a:r>
            <a:r>
              <a:rPr lang="cs-CZ" sz="2000" dirty="0" smtClean="0"/>
              <a:t> </a:t>
            </a:r>
            <a:r>
              <a:rPr lang="cs-CZ" sz="2000" dirty="0" err="1" smtClean="0"/>
              <a:t>Foundation</a:t>
            </a:r>
            <a:r>
              <a:rPr lang="cs-CZ" sz="2000" dirty="0" smtClean="0"/>
              <a:t>, 2001- [cit. 2011-10-06]. Dostupné z: http://cs.wikipedia.org/wiki/Soubor:Ar_1.jpg</a:t>
            </a:r>
          </a:p>
          <a:p>
            <a:pPr fontAlgn="auto">
              <a:spcAft>
                <a:spcPts val="0"/>
              </a:spcAft>
              <a:buFont typeface="Arial" pitchFamily="34" charset="0"/>
              <a:buChar char="•"/>
              <a:defRPr/>
            </a:pPr>
            <a:endParaRPr lang="cs-CZ" sz="2000" dirty="0" smtClean="0"/>
          </a:p>
          <a:p>
            <a:pPr fontAlgn="auto">
              <a:spcAft>
                <a:spcPts val="0"/>
              </a:spcAft>
              <a:buFont typeface="Arial" pitchFamily="34" charset="0"/>
              <a:buChar char="•"/>
              <a:defRPr/>
            </a:pPr>
            <a:endParaRPr lang="cs-CZ"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Nadpis 1"/>
          <p:cNvSpPr>
            <a:spLocks noGrp="1"/>
          </p:cNvSpPr>
          <p:nvPr>
            <p:ph type="title"/>
          </p:nvPr>
        </p:nvSpPr>
        <p:spPr>
          <a:xfrm>
            <a:off x="457200" y="274638"/>
            <a:ext cx="8229600" cy="777875"/>
          </a:xfrm>
        </p:spPr>
        <p:txBody>
          <a:bodyPr/>
          <a:lstStyle/>
          <a:p>
            <a:r>
              <a:rPr lang="cs-CZ" smtClean="0"/>
              <a:t>Zdroje a citace</a:t>
            </a:r>
          </a:p>
        </p:txBody>
      </p:sp>
      <p:sp>
        <p:nvSpPr>
          <p:cNvPr id="33794" name="Zástupný symbol pro obsah 2"/>
          <p:cNvSpPr>
            <a:spLocks noGrp="1"/>
          </p:cNvSpPr>
          <p:nvPr>
            <p:ph idx="1"/>
          </p:nvPr>
        </p:nvSpPr>
        <p:spPr>
          <a:xfrm>
            <a:off x="457200" y="1268413"/>
            <a:ext cx="8229600" cy="4857750"/>
          </a:xfrm>
        </p:spPr>
        <p:txBody>
          <a:bodyPr/>
          <a:lstStyle/>
          <a:p>
            <a:r>
              <a:rPr lang="cs-CZ" sz="2000" smtClean="0"/>
              <a:t>Štírek domácí: foto. </a:t>
            </a:r>
            <a:r>
              <a:rPr lang="cs-CZ" sz="2000" i="1" smtClean="0"/>
              <a:t>Skudci.com</a:t>
            </a:r>
            <a:r>
              <a:rPr lang="cs-CZ" sz="2000" smtClean="0"/>
              <a:t> [online]. 2010 [cit. 2011-10-06]. Dostupné z: </a:t>
            </a:r>
            <a:r>
              <a:rPr lang="cs-CZ" sz="2000" smtClean="0">
                <a:hlinkClick r:id="rId2"/>
              </a:rPr>
              <a:t>http://www.skudci.com/files/stirek-domaci-1.jpg</a:t>
            </a:r>
            <a:endParaRPr lang="cs-CZ" sz="2000" smtClean="0"/>
          </a:p>
          <a:p>
            <a:r>
              <a:rPr lang="cs-CZ" sz="2000" smtClean="0"/>
              <a:t>Obrázky. </a:t>
            </a:r>
            <a:r>
              <a:rPr lang="cs-CZ" sz="2000" i="1" smtClean="0"/>
              <a:t>Office.com</a:t>
            </a:r>
            <a:r>
              <a:rPr lang="cs-CZ" sz="2000" smtClean="0"/>
              <a:t>: </a:t>
            </a:r>
            <a:r>
              <a:rPr lang="cs-CZ" sz="2000" i="1" smtClean="0"/>
              <a:t>vyhledávání obrázků a klipartů</a:t>
            </a:r>
            <a:r>
              <a:rPr lang="cs-CZ" sz="2000" smtClean="0"/>
              <a:t> [online]. 2011 [cit. 2011-10-29]. Dostupné z: </a:t>
            </a:r>
            <a:r>
              <a:rPr lang="cs-CZ" sz="2000" smtClean="0">
                <a:hlinkClick r:id="rId3"/>
              </a:rPr>
              <a:t>http://office.microsoft.com/cs-cz/images/?CTT=6&amp;ver=14&amp;app=powerpnt.exe</a:t>
            </a:r>
            <a:endParaRPr lang="cs-CZ" sz="2000" smtClean="0"/>
          </a:p>
          <a:p>
            <a:r>
              <a:rPr lang="cs-CZ" sz="2000" smtClean="0"/>
              <a:t>ČERNÍK, Vladimír, Marta HAMERSKÁ, Zdeněk MARTINEC a Jan VANĚK. </a:t>
            </a:r>
            <a:r>
              <a:rPr lang="cs-CZ" sz="2000" i="1" smtClean="0"/>
              <a:t>Přírodopis 6 pro základní školy</a:t>
            </a:r>
            <a:r>
              <a:rPr lang="cs-CZ" sz="2000" smtClean="0"/>
              <a:t>: </a:t>
            </a:r>
            <a:r>
              <a:rPr lang="cs-CZ" sz="2000" i="1" smtClean="0"/>
              <a:t>Zoologie a botanika</a:t>
            </a:r>
            <a:r>
              <a:rPr lang="cs-CZ" sz="2000" smtClean="0"/>
              <a:t>. 1. vydání. Praha: SPN-pedagogické nakladatelství, a.s., 2007. ISBN 978-80-7235-374-3.</a:t>
            </a:r>
          </a:p>
          <a:p>
            <a:r>
              <a:rPr lang="cs-CZ" sz="2000" smtClean="0"/>
              <a:t>VLK, Robert a Soňa KUBEŠOVÁ. &lt;i&gt;Přírodopis&lt;/i&gt;: &lt;i&gt;Bezobratlí živočichové učebnice, 2. díl&lt;/i&gt;. Brno: Nová škola, s.r.o., 2007. ISBN 80-7289-084-0. </a:t>
            </a:r>
          </a:p>
          <a:p>
            <a:endParaRPr lang="cs-CZ" sz="2000"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97</TotalTime>
  <Words>758</Words>
  <Application>Microsoft Office PowerPoint</Application>
  <PresentationFormat>On-screen Show (4:3)</PresentationFormat>
  <Paragraphs>48</Paragraphs>
  <Slides>13</Slides>
  <Notes>7</Notes>
  <HiddenSlides>0</HiddenSlides>
  <MMClips>0</MMClips>
  <ScaleCrop>false</ScaleCrop>
  <HeadingPairs>
    <vt:vector size="6" baseType="variant">
      <vt:variant>
        <vt:lpstr>Použitá písma</vt:lpstr>
      </vt:variant>
      <vt:variant>
        <vt:i4>3</vt:i4>
      </vt:variant>
      <vt:variant>
        <vt:lpstr>Šablona návrhu</vt:lpstr>
      </vt:variant>
      <vt:variant>
        <vt:i4>1</vt:i4>
      </vt:variant>
      <vt:variant>
        <vt:lpstr>Nadpisy snímků</vt:lpstr>
      </vt:variant>
      <vt:variant>
        <vt:i4>13</vt:i4>
      </vt:variant>
    </vt:vector>
  </HeadingPairs>
  <TitlesOfParts>
    <vt:vector size="17" baseType="lpstr">
      <vt:lpstr>Calibri</vt:lpstr>
      <vt:lpstr>Arial</vt:lpstr>
      <vt:lpstr>Comic Sans MS</vt:lpstr>
      <vt:lpstr>Motiv systému Office</vt:lpstr>
      <vt:lpstr>Snímek 1</vt:lpstr>
      <vt:lpstr>Anotace:</vt:lpstr>
      <vt:lpstr>Kmen: Členovci  Podkmen Klepítkatci </vt:lpstr>
      <vt:lpstr>Řád: Štíři</vt:lpstr>
      <vt:lpstr>Stavba těla</vt:lpstr>
      <vt:lpstr>Veleštír obrovský</vt:lpstr>
      <vt:lpstr>Štír tlustorepý</vt:lpstr>
      <vt:lpstr>Štír Smrtonoš</vt:lpstr>
      <vt:lpstr>Štír zlatý</vt:lpstr>
      <vt:lpstr>Štírek domácí</vt:lpstr>
      <vt:lpstr>Štírek knihový</vt:lpstr>
      <vt:lpstr>Zdroje a citace</vt:lpstr>
      <vt:lpstr>Zdroje a citace</vt:lpstr>
    </vt:vector>
  </TitlesOfParts>
  <Company>HP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Kmen: Členovci  Podkmen Klepítkatci</dc:title>
  <dc:creator>Fiedlerová Ivana</dc:creator>
  <cp:lastModifiedBy>DUM</cp:lastModifiedBy>
  <cp:revision>23</cp:revision>
  <dcterms:created xsi:type="dcterms:W3CDTF">2012-03-01T18:46:56Z</dcterms:created>
  <dcterms:modified xsi:type="dcterms:W3CDTF">2012-03-11T12:58:55Z</dcterms:modified>
</cp:coreProperties>
</file>