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00FF00"/>
    <a:srgbClr val="BD1399"/>
    <a:srgbClr val="0D12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0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4" d="100"/>
        <a:sy n="44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88" y="858838"/>
            <a:ext cx="8504237" cy="5138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5672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739081" y="764704"/>
            <a:ext cx="4442242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ma</a:t>
            </a:r>
            <a:endParaRPr lang="cs-CZ" sz="6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60233" y="764704"/>
            <a:ext cx="3249608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so</a:t>
            </a:r>
            <a:endParaRPr lang="cs-CZ" sz="6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39248" y="3087737"/>
            <a:ext cx="7507183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maso</a:t>
            </a:r>
            <a:endParaRPr lang="cs-CZ" sz="6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8768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994760" y="764704"/>
            <a:ext cx="3930884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mí</a:t>
            </a:r>
            <a:endParaRPr lang="cs-CZ" sz="6600" b="1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445993" y="764704"/>
            <a:ext cx="3078087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err="1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sa</a:t>
            </a:r>
            <a:endParaRPr lang="cs-CZ" sz="6600" b="1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180688" y="3087737"/>
            <a:ext cx="6824304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mísa</a:t>
            </a:r>
            <a:endParaRPr lang="cs-CZ" sz="6600" b="1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106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44555" y="764704"/>
            <a:ext cx="5431295" cy="31547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19900" b="1" cap="none" spc="0" dirty="0" smtClean="0">
                <a:ln w="11430"/>
                <a:solidFill>
                  <a:schemeClr val="tx2">
                    <a:lumMod val="9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mou</a:t>
            </a:r>
            <a:endParaRPr lang="cs-CZ" sz="6000" b="1" cap="none" spc="0" dirty="0">
              <a:ln w="11430"/>
              <a:solidFill>
                <a:schemeClr val="tx2">
                  <a:lumMod val="9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817362" y="764704"/>
            <a:ext cx="3018775" cy="31547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19900" b="1" cap="none" spc="0" dirty="0" err="1" smtClean="0">
                <a:ln w="11430"/>
                <a:solidFill>
                  <a:schemeClr val="tx2">
                    <a:lumMod val="9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ka</a:t>
            </a:r>
            <a:endParaRPr lang="cs-CZ" sz="6000" b="1" cap="none" spc="0" dirty="0">
              <a:ln w="11430"/>
              <a:solidFill>
                <a:schemeClr val="tx2">
                  <a:lumMod val="9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60140" y="3087737"/>
            <a:ext cx="8265403" cy="31547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19900" b="1" cap="none" spc="0" dirty="0" smtClean="0">
                <a:ln w="11430"/>
                <a:solidFill>
                  <a:schemeClr val="tx2">
                    <a:lumMod val="9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mouka</a:t>
            </a:r>
            <a:endParaRPr lang="cs-CZ" sz="6000" b="1" cap="none" spc="0" dirty="0">
              <a:ln w="11430"/>
              <a:solidFill>
                <a:schemeClr val="tx2">
                  <a:lumMod val="9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106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421158" y="764704"/>
            <a:ext cx="3078087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err="1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sa</a:t>
            </a:r>
            <a:endParaRPr lang="cs-CZ" sz="6600" b="1" cap="none" spc="0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104554" y="764704"/>
            <a:ext cx="3760966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err="1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ko</a:t>
            </a:r>
            <a:endParaRPr lang="cs-CZ" sz="6600" b="1" cap="none" spc="0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265647" y="3087737"/>
            <a:ext cx="6654386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sako</a:t>
            </a:r>
            <a:endParaRPr lang="cs-CZ" sz="6600" b="1" cap="none" spc="0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106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165479" y="764704"/>
            <a:ext cx="3589445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smtClean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au</a:t>
            </a:r>
            <a:endParaRPr lang="cs-CZ" sz="6600" b="1" cap="none" spc="0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530151" y="764704"/>
            <a:ext cx="2909772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dirty="0" smtClean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</a:t>
            </a:r>
            <a:r>
              <a:rPr lang="cs-CZ" sz="23900" b="1" cap="none" spc="0" dirty="0" smtClean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</a:t>
            </a:r>
            <a:endParaRPr lang="cs-CZ" sz="6600" b="1" cap="none" spc="0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435566" y="3087737"/>
            <a:ext cx="6314550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smtClean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auto</a:t>
            </a:r>
            <a:endParaRPr lang="cs-CZ" sz="6600" b="1" cap="none" spc="0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106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421159" y="764704"/>
            <a:ext cx="3078087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err="1" smtClean="0">
                <a:ln w="11430"/>
                <a:solidFill>
                  <a:srgbClr val="BD13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lu</a:t>
            </a:r>
            <a:endParaRPr lang="cs-CZ" sz="6600" b="1" cap="none" spc="0" dirty="0">
              <a:ln w="11430"/>
              <a:solidFill>
                <a:srgbClr val="BD1399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190315" y="764704"/>
            <a:ext cx="3589444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err="1" smtClean="0">
                <a:ln w="11430"/>
                <a:solidFill>
                  <a:srgbClr val="BD13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pa</a:t>
            </a:r>
            <a:endParaRPr lang="cs-CZ" sz="6600" b="1" cap="none" spc="0" dirty="0">
              <a:ln w="11430"/>
              <a:solidFill>
                <a:srgbClr val="BD1399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351408" y="3087737"/>
            <a:ext cx="6482865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smtClean="0">
                <a:ln w="11430"/>
                <a:solidFill>
                  <a:srgbClr val="BD13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lupa</a:t>
            </a:r>
            <a:endParaRPr lang="cs-CZ" sz="6600" b="1" cap="none" spc="0" dirty="0">
              <a:ln w="11430"/>
              <a:solidFill>
                <a:srgbClr val="BD1399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106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846756" y="764704"/>
            <a:ext cx="2226893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err="1" smtClean="0">
                <a:ln w="11430"/>
                <a:solidFill>
                  <a:srgbClr val="00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lí</a:t>
            </a:r>
            <a:endParaRPr lang="cs-CZ" sz="6600" b="1" cap="none" spc="0" dirty="0">
              <a:ln w="11430"/>
              <a:solidFill>
                <a:srgbClr val="00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190315" y="764704"/>
            <a:ext cx="3589444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err="1" smtClean="0">
                <a:ln w="11430"/>
                <a:solidFill>
                  <a:srgbClr val="00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pa</a:t>
            </a:r>
            <a:endParaRPr lang="cs-CZ" sz="6600" b="1" cap="none" spc="0" dirty="0">
              <a:ln w="11430"/>
              <a:solidFill>
                <a:srgbClr val="00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777005" y="3087737"/>
            <a:ext cx="5631670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smtClean="0">
                <a:ln w="11430"/>
                <a:solidFill>
                  <a:srgbClr val="00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lípa</a:t>
            </a:r>
            <a:endParaRPr lang="cs-CZ" sz="6600" b="1" cap="none" spc="0" dirty="0">
              <a:ln w="11430"/>
              <a:solidFill>
                <a:srgbClr val="00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106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995561" y="764704"/>
            <a:ext cx="3929281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err="1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hu</a:t>
            </a:r>
            <a:endParaRPr lang="cs-CZ" sz="6600" b="1" cap="none" spc="0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445993" y="764704"/>
            <a:ext cx="3078087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err="1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sa</a:t>
            </a:r>
            <a:endParaRPr lang="cs-CZ" sz="6600" b="1" cap="none" spc="0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181489" y="3087737"/>
            <a:ext cx="6822702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husa</a:t>
            </a:r>
            <a:endParaRPr lang="cs-CZ" sz="6600" b="1" cap="none" spc="0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106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995561" y="764704"/>
            <a:ext cx="3929281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pu</a:t>
            </a:r>
            <a:endParaRPr lang="cs-CZ" sz="6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445993" y="764704"/>
            <a:ext cx="3078087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sa</a:t>
            </a:r>
            <a:endParaRPr lang="cs-CZ" sz="6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181489" y="3087737"/>
            <a:ext cx="6822702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pusa</a:t>
            </a:r>
            <a:endParaRPr lang="cs-CZ" sz="6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106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591077" y="764704"/>
            <a:ext cx="2738250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smtClean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la</a:t>
            </a:r>
            <a:endParaRPr lang="cs-CZ" sz="6600" b="1" cap="none" spc="0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60233" y="764704"/>
            <a:ext cx="3249608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smtClean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so</a:t>
            </a:r>
            <a:endParaRPr lang="cs-CZ" sz="6600" b="1" cap="none" spc="0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691243" y="3087737"/>
            <a:ext cx="5803192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</a:t>
            </a:r>
            <a:r>
              <a:rPr lang="cs-CZ" sz="23900" b="1" cap="none" spc="0" dirty="0" smtClean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aso</a:t>
            </a:r>
            <a:endParaRPr lang="cs-CZ" sz="6600" b="1" cap="none" spc="0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106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591077" y="764704"/>
            <a:ext cx="2738250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dirty="0">
                <a:ln w="11430"/>
                <a:solidFill>
                  <a:srgbClr val="0D12C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</a:t>
            </a:r>
            <a:r>
              <a:rPr lang="cs-CZ" sz="23900" b="1" cap="none" spc="0" dirty="0" smtClean="0">
                <a:ln w="11430"/>
                <a:solidFill>
                  <a:srgbClr val="0D12C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</a:t>
            </a:r>
            <a:endParaRPr lang="cs-CZ" sz="6600" b="1" cap="none" spc="0" dirty="0">
              <a:ln w="11430"/>
              <a:solidFill>
                <a:srgbClr val="0D12CD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104554" y="764704"/>
            <a:ext cx="3760966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smtClean="0">
                <a:ln w="11430"/>
                <a:solidFill>
                  <a:srgbClr val="0D12C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no</a:t>
            </a:r>
            <a:endParaRPr lang="cs-CZ" sz="6600" b="1" cap="none" spc="0" dirty="0">
              <a:ln w="11430"/>
              <a:solidFill>
                <a:srgbClr val="0D12CD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435565" y="3087737"/>
            <a:ext cx="6314550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smtClean="0">
                <a:ln w="11430"/>
                <a:solidFill>
                  <a:srgbClr val="0D12C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lano</a:t>
            </a:r>
            <a:endParaRPr lang="cs-CZ" sz="6600" b="1" cap="none" spc="0" dirty="0">
              <a:ln w="11430"/>
              <a:solidFill>
                <a:srgbClr val="0D12CD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106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995561" y="764704"/>
            <a:ext cx="3929281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ku</a:t>
            </a:r>
            <a:endParaRPr lang="cs-CZ" sz="6600" b="1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530152" y="764704"/>
            <a:ext cx="2909771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err="1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ře</a:t>
            </a:r>
            <a:endParaRPr lang="cs-CZ" sz="6600" b="1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265647" y="3087737"/>
            <a:ext cx="6654386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kuře</a:t>
            </a:r>
            <a:endParaRPr lang="cs-CZ" sz="6600" b="1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106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Živly">
  <a:themeElements>
    <a:clrScheme name="Živly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Živly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Živly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58</TotalTime>
  <Words>36</Words>
  <Application>Microsoft Office PowerPoint</Application>
  <PresentationFormat>Předvádění na obrazovce (4:3)</PresentationFormat>
  <Paragraphs>36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Živly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cp:lastModifiedBy>Štefan Klíma</cp:lastModifiedBy>
  <cp:revision>8</cp:revision>
  <dcterms:modified xsi:type="dcterms:W3CDTF">2012-06-25T21:13:51Z</dcterms:modified>
</cp:coreProperties>
</file>