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00FF00"/>
    <a:srgbClr val="BD1399"/>
    <a:srgbClr val="0D12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4" d="100"/>
        <a:sy n="4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95EC1D4A-A796-47C3-A63E-CE236FB377E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858838"/>
            <a:ext cx="8504237" cy="513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092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548598" y="764704"/>
            <a:ext cx="2823209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</a:t>
            </a:r>
            <a:r>
              <a:rPr lang="cs-CZ" sz="239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cs-CZ" sz="6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30152" y="764704"/>
            <a:ext cx="2909771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</a:t>
            </a:r>
            <a:endParaRPr lang="cs-CZ" sz="6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349806" y="3087737"/>
            <a:ext cx="6486070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</a:t>
            </a:r>
            <a:r>
              <a:rPr lang="cs-CZ" sz="239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olo</a:t>
            </a:r>
            <a:endParaRPr lang="cs-CZ" sz="6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768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804276" y="764704"/>
            <a:ext cx="2311851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s.</a:t>
            </a:r>
            <a:endParaRPr lang="cs-CZ" sz="66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275274" y="764704"/>
            <a:ext cx="3419526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va</a:t>
            </a:r>
            <a:endParaRPr lang="cs-CZ" sz="66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350607" y="3087737"/>
            <a:ext cx="6484468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sova</a:t>
            </a:r>
            <a:endParaRPr lang="cs-CZ" sz="66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379481" y="764704"/>
            <a:ext cx="3161443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19900" b="1" cap="none" spc="0" dirty="0" smtClean="0">
                <a:ln w="11430"/>
                <a:solidFill>
                  <a:schemeClr val="tx2">
                    <a:lumMod val="9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do</a:t>
            </a:r>
            <a:endParaRPr lang="cs-CZ" sz="6000" b="1" cap="none" spc="0" dirty="0">
              <a:ln w="11430"/>
              <a:solidFill>
                <a:schemeClr val="tx2">
                  <a:lumMod val="9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780493" y="764704"/>
            <a:ext cx="3092513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19900" b="1" cap="none" spc="0" dirty="0" smtClean="0">
                <a:ln w="11430"/>
                <a:solidFill>
                  <a:schemeClr val="tx2">
                    <a:lumMod val="9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m.</a:t>
            </a:r>
            <a:endParaRPr lang="cs-CZ" sz="6000" b="1" cap="none" spc="0" dirty="0">
              <a:ln w="11430"/>
              <a:solidFill>
                <a:schemeClr val="tx2">
                  <a:lumMod val="9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239200" y="3087737"/>
            <a:ext cx="6707284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19900" b="1" dirty="0" smtClean="0">
                <a:ln w="11430"/>
                <a:solidFill>
                  <a:schemeClr val="tx2">
                    <a:lumMod val="9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</a:t>
            </a:r>
            <a:r>
              <a:rPr lang="cs-CZ" sz="19900" b="1" cap="none" spc="0" dirty="0" smtClean="0">
                <a:ln w="11430"/>
                <a:solidFill>
                  <a:schemeClr val="tx2">
                    <a:lumMod val="9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oma</a:t>
            </a:r>
            <a:endParaRPr lang="cs-CZ" sz="6000" b="1" cap="none" spc="0" dirty="0">
              <a:ln w="11430"/>
              <a:solidFill>
                <a:schemeClr val="tx2">
                  <a:lumMod val="9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76838" y="764704"/>
            <a:ext cx="2566728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sí</a:t>
            </a:r>
            <a:endParaRPr lang="cs-CZ" sz="66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999029" y="764704"/>
            <a:ext cx="1972015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t.</a:t>
            </a:r>
            <a:endParaRPr lang="cs-CZ" sz="66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946924" y="3087737"/>
            <a:ext cx="5291833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</a:t>
            </a:r>
            <a:r>
              <a:rPr lang="cs-CZ" sz="23900" b="1" cap="none" spc="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íto</a:t>
            </a:r>
            <a:endParaRPr lang="cs-CZ" sz="66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18516" y="764704"/>
            <a:ext cx="2483372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z.</a:t>
            </a:r>
            <a:endParaRPr lang="cs-CZ" sz="66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763916" y="764704"/>
            <a:ext cx="4442243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dirty="0" err="1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</a:t>
            </a:r>
            <a:endParaRPr lang="cs-CZ" sz="66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094929" y="3087737"/>
            <a:ext cx="6995826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zima</a:t>
            </a:r>
            <a:endParaRPr lang="cs-CZ" sz="66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591077" y="764704"/>
            <a:ext cx="2738250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</a:t>
            </a:r>
            <a:endParaRPr lang="cs-CZ" sz="66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743351" y="764704"/>
            <a:ext cx="2483372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.a</a:t>
            </a:r>
            <a:endParaRPr lang="cs-CZ" sz="66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946924" y="3087737"/>
            <a:ext cx="5291834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dirty="0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</a:t>
            </a:r>
            <a:r>
              <a:rPr lang="cs-CZ" sz="23900" b="1" cap="none" spc="0" dirty="0" smtClean="0">
                <a:ln w="11430"/>
                <a:solidFill>
                  <a:srgbClr val="BD1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eta</a:t>
            </a:r>
            <a:endParaRPr lang="cs-CZ" sz="6600" b="1" cap="none" spc="0" dirty="0">
              <a:ln w="11430"/>
              <a:solidFill>
                <a:srgbClr val="BD1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804277" y="764704"/>
            <a:ext cx="2311851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s.</a:t>
            </a:r>
            <a:endParaRPr lang="cs-CZ" sz="6600" b="1" cap="none" spc="0" dirty="0">
              <a:ln w="11430"/>
              <a:solidFill>
                <a:srgbClr val="00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190315" y="764704"/>
            <a:ext cx="3589444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ně</a:t>
            </a:r>
            <a:endParaRPr lang="cs-CZ" sz="6600" b="1" cap="none" spc="0" dirty="0">
              <a:ln w="11430"/>
              <a:solidFill>
                <a:srgbClr val="00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351408" y="3087737"/>
            <a:ext cx="6482865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00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sáně</a:t>
            </a:r>
            <a:endParaRPr lang="cs-CZ" sz="6600" b="1" cap="none" spc="0" dirty="0">
              <a:ln w="11430"/>
              <a:solidFill>
                <a:srgbClr val="00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251240" y="764704"/>
            <a:ext cx="3417923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</a:t>
            </a:r>
            <a:endParaRPr lang="cs-CZ" sz="66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657590" y="764704"/>
            <a:ext cx="2654894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.y</a:t>
            </a:r>
            <a:endParaRPr lang="cs-CZ" sz="66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095730" y="3087737"/>
            <a:ext cx="6994222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</a:t>
            </a:r>
            <a:r>
              <a:rPr lang="cs-CZ" sz="23900" b="1" cap="none" spc="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udy</a:t>
            </a:r>
            <a:endParaRPr lang="cs-CZ" sz="66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804276" y="764704"/>
            <a:ext cx="2311851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s.</a:t>
            </a:r>
            <a:endParaRPr lang="cs-CZ" sz="6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615911" y="764704"/>
            <a:ext cx="2738250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</a:t>
            </a:r>
            <a:endParaRPr lang="cs-CZ" sz="6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77006" y="3087737"/>
            <a:ext cx="5631670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sele</a:t>
            </a:r>
            <a:endParaRPr lang="cs-CZ" sz="6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21158" y="764704"/>
            <a:ext cx="3078087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pi</a:t>
            </a:r>
            <a:endParaRPr lang="cs-CZ" sz="66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743350" y="764704"/>
            <a:ext cx="2483373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.a</a:t>
            </a:r>
            <a:endParaRPr lang="cs-CZ" sz="66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77005" y="3087737"/>
            <a:ext cx="5631670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pila</a:t>
            </a:r>
            <a:endParaRPr lang="cs-CZ" sz="66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94760" y="764704"/>
            <a:ext cx="3930884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dirty="0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</a:t>
            </a:r>
            <a:endParaRPr lang="cs-CZ" sz="66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147034" y="764704"/>
            <a:ext cx="3676006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m.</a:t>
            </a:r>
            <a:endParaRPr lang="cs-CZ" sz="66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54289" y="3087737"/>
            <a:ext cx="7677102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dirty="0" err="1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</a:t>
            </a:r>
            <a:r>
              <a:rPr lang="cs-CZ" sz="23900" b="1" cap="none" spc="0" dirty="0" err="1" smtClean="0">
                <a:ln w="11430"/>
                <a:solidFill>
                  <a:srgbClr val="0D12C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imi</a:t>
            </a:r>
            <a:endParaRPr lang="cs-CZ" sz="6600" b="1" cap="none" spc="0" dirty="0">
              <a:ln w="11430"/>
              <a:solidFill>
                <a:srgbClr val="0D12CD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591076" y="764704"/>
            <a:ext cx="2738250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</a:t>
            </a:r>
            <a:endParaRPr lang="cs-CZ" sz="66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657591" y="764704"/>
            <a:ext cx="2654894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.y</a:t>
            </a:r>
            <a:endParaRPr lang="cs-CZ" sz="66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691244" y="3087737"/>
            <a:ext cx="5803192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39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</a:t>
            </a:r>
            <a:r>
              <a:rPr lang="cs-CZ" sz="23900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esy</a:t>
            </a:r>
            <a:endParaRPr lang="cs-CZ" sz="66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106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71</TotalTime>
  <Words>48</Words>
  <Application>Microsoft Office PowerPoint</Application>
  <PresentationFormat>Předvádění na obrazovce (4:3)</PresentationFormat>
  <Paragraphs>36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Živly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Štefan Klíma</cp:lastModifiedBy>
  <cp:revision>9</cp:revision>
  <dcterms:modified xsi:type="dcterms:W3CDTF">2012-06-25T21:16:09Z</dcterms:modified>
</cp:coreProperties>
</file>