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00FF00"/>
    <a:srgbClr val="BD1399"/>
    <a:srgbClr val="0D12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30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44" d="100"/>
        <a:sy n="44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88" y="858838"/>
            <a:ext cx="8504237" cy="513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4144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48598" y="764704"/>
            <a:ext cx="2823210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k.</a:t>
            </a:r>
            <a:endParaRPr lang="cs-CZ" sz="66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0233" y="764704"/>
            <a:ext cx="3249609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</a:t>
            </a:r>
            <a:endParaRPr lang="cs-CZ" sz="66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79887" y="3087737"/>
            <a:ext cx="6825908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</a:t>
            </a:r>
            <a:r>
              <a:rPr lang="cs-CZ" sz="23900" b="1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r>
              <a:rPr lang="cs-CZ" sz="239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</a:t>
            </a:r>
            <a:endParaRPr lang="cs-CZ" sz="66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87689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22199" y="764704"/>
            <a:ext cx="3676006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cap="none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m.</a:t>
            </a:r>
            <a:endParaRPr lang="cs-CZ" sz="66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763915" y="764704"/>
            <a:ext cx="4442243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cap="none" spc="0" dirty="0" err="1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</a:t>
            </a:r>
            <a:endParaRPr lang="cs-CZ" sz="66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2933" y="3087737"/>
            <a:ext cx="8699818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cap="none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máma</a:t>
            </a:r>
            <a:endParaRPr lang="cs-CZ" sz="66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05078" y="764704"/>
            <a:ext cx="2310249" cy="31547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9900" b="1" cap="none" spc="0" dirty="0" err="1" smtClean="0">
                <a:ln w="11430"/>
                <a:solidFill>
                  <a:schemeClr val="tx2">
                    <a:lumMod val="9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tá</a:t>
            </a:r>
            <a:endParaRPr lang="cs-CZ" sz="6000" b="1" cap="none" spc="0" dirty="0">
              <a:ln w="11430"/>
              <a:solidFill>
                <a:schemeClr val="tx2">
                  <a:lumMod val="9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490623" y="764704"/>
            <a:ext cx="1672253" cy="31547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9900" b="1" cap="none" spc="0" dirty="0" smtClean="0">
                <a:ln w="11430"/>
                <a:solidFill>
                  <a:schemeClr val="tx2">
                    <a:lumMod val="9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t.</a:t>
            </a:r>
            <a:endParaRPr lang="cs-CZ" sz="6000" b="1" cap="none" spc="0" dirty="0">
              <a:ln w="11430"/>
              <a:solidFill>
                <a:schemeClr val="tx2">
                  <a:lumMod val="9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74928" y="3087737"/>
            <a:ext cx="4435830" cy="31547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9900" b="1" dirty="0" smtClean="0">
                <a:ln w="11430"/>
                <a:solidFill>
                  <a:schemeClr val="tx2">
                    <a:lumMod val="9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tát</a:t>
            </a:r>
            <a:r>
              <a:rPr lang="cs-CZ" sz="19900" b="1" dirty="0">
                <a:ln w="11430"/>
                <a:solidFill>
                  <a:schemeClr val="tx2">
                    <a:lumMod val="9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6000" b="1" cap="none" spc="0" dirty="0">
              <a:ln w="11430"/>
              <a:solidFill>
                <a:schemeClr val="tx2">
                  <a:lumMod val="9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5397" y="764704"/>
            <a:ext cx="3249609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cap="none" spc="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žá</a:t>
            </a:r>
            <a:endParaRPr lang="cs-CZ" sz="6600" b="1" cap="none" spc="0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73432" y="764704"/>
            <a:ext cx="2823210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cap="none" spc="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b.</a:t>
            </a:r>
            <a:endParaRPr lang="cs-CZ" sz="6600" b="1" cap="none" spc="0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65648" y="3087737"/>
            <a:ext cx="6654386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žáb</a:t>
            </a:r>
            <a:r>
              <a:rPr lang="cs-CZ" sz="23900" b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6600" b="1" cap="none" spc="0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48598" y="764704"/>
            <a:ext cx="2823209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cap="none" spc="0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k.</a:t>
            </a:r>
            <a:endParaRPr lang="cs-CZ" sz="6600" b="1" cap="none" spc="0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0234" y="764704"/>
            <a:ext cx="3249608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</a:t>
            </a:r>
            <a:endParaRPr lang="cs-CZ" sz="6600" b="1" cap="none" spc="0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65650" y="3087737"/>
            <a:ext cx="6654386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cap="none" spc="0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kapr</a:t>
            </a:r>
            <a:endParaRPr lang="cs-CZ" sz="6600" b="1" cap="none" spc="0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9719" y="764704"/>
            <a:ext cx="3760966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cap="none" spc="0" dirty="0" err="1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bo</a:t>
            </a:r>
            <a:endParaRPr lang="cs-CZ" sz="66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43351" y="764704"/>
            <a:ext cx="2483372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cap="none" spc="0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.a</a:t>
            </a:r>
            <a:endParaRPr lang="cs-CZ" sz="66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35567" y="3087737"/>
            <a:ext cx="6314549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bo</a:t>
            </a:r>
            <a:r>
              <a:rPr lang="cs-CZ" sz="23900" b="1" dirty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</a:t>
            </a:r>
            <a:r>
              <a:rPr lang="cs-CZ" sz="23900" b="1" cap="none" spc="0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66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48598" y="764704"/>
            <a:ext cx="2823209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cap="none" spc="0" dirty="0" smtClean="0">
                <a:ln w="11430"/>
                <a:solidFill>
                  <a:srgbClr val="00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n.</a:t>
            </a:r>
            <a:endParaRPr lang="cs-CZ" sz="6600" b="1" cap="none" spc="0" dirty="0">
              <a:ln w="11430"/>
              <a:solidFill>
                <a:srgbClr val="00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0233" y="764704"/>
            <a:ext cx="3249609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cap="none" spc="0" dirty="0" err="1" smtClean="0">
                <a:ln w="11430"/>
                <a:solidFill>
                  <a:srgbClr val="00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sy</a:t>
            </a:r>
            <a:endParaRPr lang="cs-CZ" sz="6600" b="1" cap="none" spc="0" dirty="0">
              <a:ln w="11430"/>
              <a:solidFill>
                <a:srgbClr val="00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79887" y="3087737"/>
            <a:ext cx="6825908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cap="none" spc="0" dirty="0" smtClean="0">
                <a:ln w="11430"/>
                <a:solidFill>
                  <a:srgbClr val="00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nosy</a:t>
            </a:r>
            <a:endParaRPr lang="cs-CZ" sz="6600" b="1" cap="none" spc="0" dirty="0">
              <a:ln w="11430"/>
              <a:solidFill>
                <a:srgbClr val="00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9719" y="764704"/>
            <a:ext cx="3760966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cap="none" spc="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</a:t>
            </a:r>
            <a:endParaRPr lang="cs-CZ" sz="6600" b="1" cap="none" spc="0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29112" y="764704"/>
            <a:ext cx="2311851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</a:t>
            </a:r>
            <a:r>
              <a:rPr lang="cs-CZ" sz="23900" b="1" cap="none" spc="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6600" b="1" cap="none" spc="0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65650" y="3087737"/>
            <a:ext cx="6654386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koše</a:t>
            </a:r>
            <a:endParaRPr lang="cs-CZ" sz="6600" b="1" cap="none" spc="0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94760" y="764704"/>
            <a:ext cx="3930884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mí</a:t>
            </a:r>
            <a:endParaRPr lang="cs-CZ" sz="66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29111" y="764704"/>
            <a:ext cx="2311851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</a:t>
            </a:r>
            <a:r>
              <a:rPr lang="cs-CZ" sz="239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66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80690" y="3087737"/>
            <a:ext cx="6824304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</a:t>
            </a:r>
            <a:r>
              <a:rPr lang="cs-CZ" sz="239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íče</a:t>
            </a:r>
            <a:endParaRPr lang="cs-CZ" sz="66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95561" y="764704"/>
            <a:ext cx="3929281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cap="none" spc="0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pu</a:t>
            </a:r>
            <a:endParaRPr lang="cs-CZ" sz="6600" b="1" cap="none" spc="0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73431" y="764704"/>
            <a:ext cx="2823210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k.</a:t>
            </a:r>
            <a:endParaRPr lang="cs-CZ" sz="6600" b="1" cap="none" spc="0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0050" y="3087737"/>
            <a:ext cx="7505581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puky</a:t>
            </a:r>
            <a:endParaRPr lang="cs-CZ" sz="6600" b="1" cap="none" spc="0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9719" y="764704"/>
            <a:ext cx="3760966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</a:t>
            </a:r>
            <a:endParaRPr lang="cs-CZ" sz="66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999030" y="764704"/>
            <a:ext cx="1972015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cap="none" spc="0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l.</a:t>
            </a:r>
            <a:endParaRPr lang="cs-CZ" sz="66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35565" y="3087737"/>
            <a:ext cx="6314550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pol</a:t>
            </a:r>
            <a:r>
              <a:rPr lang="cs-CZ" sz="23900" b="1" dirty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</a:t>
            </a:r>
            <a:endParaRPr lang="cs-CZ" sz="66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74193" y="764704"/>
            <a:ext cx="1972015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cap="none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t.</a:t>
            </a:r>
            <a:endParaRPr lang="cs-CZ" sz="66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15913" y="764704"/>
            <a:ext cx="2738250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cap="none" spc="0" dirty="0" err="1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le</a:t>
            </a:r>
            <a:endParaRPr lang="cs-CZ" sz="66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46923" y="3087737"/>
            <a:ext cx="5291834" cy="37702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39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tele</a:t>
            </a:r>
            <a:endParaRPr lang="cs-CZ" sz="66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106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111</TotalTime>
  <Words>48</Words>
  <Application>Microsoft Office PowerPoint</Application>
  <PresentationFormat>Předvádění na obrazovce (4:3)</PresentationFormat>
  <Paragraphs>36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Štefan Klíma</cp:lastModifiedBy>
  <cp:revision>10</cp:revision>
  <dcterms:modified xsi:type="dcterms:W3CDTF">2012-06-25T21:17:58Z</dcterms:modified>
</cp:coreProperties>
</file>