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67" r:id="rId3"/>
    <p:sldId id="264" r:id="rId4"/>
    <p:sldId id="26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FF00"/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728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69117" y="1988840"/>
            <a:ext cx="8638904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6600" b="1" dirty="0" err="1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166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lo.ánek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51212" y="1916832"/>
            <a:ext cx="6824305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f.tb.l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1916832"/>
            <a:ext cx="8331127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p.h.dk.</a:t>
            </a:r>
            <a:endParaRPr lang="cs-CZ" sz="60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3776" y="1556792"/>
            <a:ext cx="8121134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r>
              <a:rPr lang="cs-CZ" sz="199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kt.vk</a:t>
            </a:r>
            <a:r>
              <a:rPr lang="cs-CZ" sz="199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40868" y="1772816"/>
            <a:ext cx="7633821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6600" b="1" cap="none" spc="0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h.d.nky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1772816"/>
            <a:ext cx="6914072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err="1" smtClean="0">
                <a:ln w="11430"/>
                <a:solidFill>
                  <a:schemeClr val="tx2">
                    <a:lumMod val="9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t.l.p.n</a:t>
            </a:r>
            <a:endParaRPr lang="cs-CZ" sz="6000" b="1" cap="none" spc="0" dirty="0">
              <a:ln w="11430"/>
              <a:solidFill>
                <a:schemeClr val="tx2">
                  <a:lumMod val="9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1484784"/>
            <a:ext cx="9121408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ž.b</a:t>
            </a:r>
            <a:r>
              <a:rPr lang="cs-CZ" sz="23900" b="1" cap="none" spc="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.čk</a:t>
            </a:r>
            <a:r>
              <a:rPr lang="cs-CZ" sz="239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83568" y="1844824"/>
            <a:ext cx="7343934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cap="none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n.dr.ž</a:t>
            </a:r>
            <a:r>
              <a:rPr lang="cs-CZ" sz="199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0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83568" y="2204864"/>
            <a:ext cx="7766871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b.rb.n</a:t>
            </a:r>
            <a:r>
              <a:rPr lang="cs-CZ" sz="199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07355" y="2060848"/>
            <a:ext cx="8281433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6600" b="1" cap="none" spc="0" dirty="0" err="1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b.nb.nk</a:t>
            </a:r>
            <a:r>
              <a:rPr lang="cs-CZ" sz="166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99592" y="2060848"/>
            <a:ext cx="7218644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6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k.rk.lk.</a:t>
            </a:r>
            <a:endParaRPr lang="cs-CZ" sz="54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49397" y="1788150"/>
            <a:ext cx="7201267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k.č.r.k</a:t>
            </a:r>
            <a:endParaRPr lang="cs-CZ" sz="6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133</TotalTime>
  <Words>19</Words>
  <Application>Microsoft Office PowerPoint</Application>
  <PresentationFormat>Předvádění na obrazovce (4:3)</PresentationFormat>
  <Paragraphs>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12</cp:revision>
  <dcterms:modified xsi:type="dcterms:W3CDTF">2012-06-25T21:18:43Z</dcterms:modified>
</cp:coreProperties>
</file>