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8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81" r:id="rId18"/>
    <p:sldId id="282" r:id="rId19"/>
    <p:sldId id="283" r:id="rId20"/>
    <p:sldId id="274" r:id="rId21"/>
    <p:sldId id="275" r:id="rId22"/>
    <p:sldId id="276" r:id="rId23"/>
    <p:sldId id="277" r:id="rId24"/>
    <p:sldId id="278" r:id="rId25"/>
    <p:sldId id="279" r:id="rId26"/>
    <p:sldId id="280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1399"/>
    <a:srgbClr val="0D12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308" y="-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44" d="100"/>
        <a:sy n="44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arizeni-bytu.cz/dekoracni-lampa-pro-deti-beruska-detske-osvetleni-pokoje-p-664.html" TargetMode="External"/><Relationship Id="rId2" Type="http://schemas.openxmlformats.org/officeDocument/2006/relationships/hyperlink" Target="http://www.ockoplakaty.cz/plakaty/bily-tygr-mlade-v13267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e-bozp.cz/forum/viewtopic.php?id=61" TargetMode="External"/><Relationship Id="rId5" Type="http://schemas.openxmlformats.org/officeDocument/2006/relationships/hyperlink" Target="http://www.stylehunter.cz/131/louis-vuitton-boty-od-k-westa-damske-i-panske/" TargetMode="External"/><Relationship Id="rId4" Type="http://schemas.openxmlformats.org/officeDocument/2006/relationships/hyperlink" Target="http://www.indesignlive.asia/articles/in-review/report/architect-barbi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251520" y="764704"/>
            <a:ext cx="8504237" cy="5137865"/>
            <a:chOff x="251520" y="386597"/>
            <a:chExt cx="8504237" cy="5137865"/>
          </a:xfrm>
        </p:grpSpPr>
        <p:pic>
          <p:nvPicPr>
            <p:cNvPr id="2" name="Picture 2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8863"/>
            <a:stretch/>
          </p:blipFill>
          <p:spPr bwMode="auto">
            <a:xfrm>
              <a:off x="251520" y="386597"/>
              <a:ext cx="8504237" cy="43330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" name="Obrázek 4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2907067" y="4478299"/>
              <a:ext cx="5407025" cy="1046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  <p:extLst>
      <p:ext uri="{BB962C8B-B14F-4D97-AF65-F5344CB8AC3E}">
        <p14:creationId xmlns:p14="http://schemas.microsoft.com/office/powerpoint/2010/main" val="2487205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20546" y="764704"/>
            <a:ext cx="28793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58529" y="764704"/>
            <a:ext cx="1653018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87689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63411" y="1628800"/>
            <a:ext cx="434766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err="1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bi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9788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85684" y="764704"/>
            <a:ext cx="28793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</a:t>
            </a:r>
            <a:endParaRPr lang="cs-CZ" sz="80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580112" y="764704"/>
            <a:ext cx="2390398" cy="538609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</a:t>
            </a:r>
            <a:endParaRPr lang="cs-CZ" sz="36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68843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4719" y="1628800"/>
            <a:ext cx="5085045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err="1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</a:t>
            </a:r>
            <a:r>
              <a:rPr lang="cs-CZ" sz="34400" b="1" cap="none" spc="0" dirty="0" err="1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</a:t>
            </a:r>
            <a:endParaRPr lang="cs-CZ" sz="80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03868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20546" y="764704"/>
            <a:ext cx="28793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58529" y="764704"/>
            <a:ext cx="1653018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í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10248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63410" y="1628800"/>
            <a:ext cx="434766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err="1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bí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30761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20546" y="764704"/>
            <a:ext cx="28793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89839" y="764704"/>
            <a:ext cx="2390399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53816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4719" y="1628800"/>
            <a:ext cx="5085045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</a:t>
            </a:r>
            <a:r>
              <a:rPr lang="cs-CZ" sz="34400" b="1" cap="none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95821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20546" y="764704"/>
            <a:ext cx="28793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65607" y="764704"/>
            <a:ext cx="263886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33425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70487" y="1628800"/>
            <a:ext cx="5333511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err="1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</a:t>
            </a:r>
            <a:r>
              <a:rPr lang="cs-CZ" sz="34400" b="1" cap="none" spc="0" dirty="0" err="1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6243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20546" y="764704"/>
            <a:ext cx="28793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65607" y="764704"/>
            <a:ext cx="263886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ý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5597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70487" y="1628800"/>
            <a:ext cx="5333511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err="1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bý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06825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8250" y="95250"/>
            <a:ext cx="6667500" cy="666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6738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340768"/>
            <a:ext cx="3925747" cy="3971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1741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BÍLÝ TYGR - mládě plakáty | fotky | obrázky | postery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7" y="1172175"/>
            <a:ext cx="6294717" cy="4201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5775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692696"/>
            <a:ext cx="5834583" cy="4883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6028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84784"/>
            <a:ext cx="5598368" cy="3778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1635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7950" y="1695450"/>
            <a:ext cx="3848100" cy="346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7248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076056" y="908720"/>
            <a:ext cx="3658373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bi</a:t>
            </a:r>
            <a:endParaRPr lang="cs-CZ" sz="32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19801"/>
            <a:ext cx="4197846" cy="41978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6291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384155" y="2198881"/>
            <a:ext cx="4479111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bý</a:t>
            </a:r>
            <a:endParaRPr lang="cs-CZ" sz="3200" b="1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65331"/>
            <a:ext cx="3848100" cy="346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4319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759043" y="2204864"/>
            <a:ext cx="4272323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ba</a:t>
            </a:r>
            <a:endParaRPr lang="cs-CZ" sz="3200" b="1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30" r="18620"/>
          <a:stretch/>
        </p:blipFill>
        <p:spPr bwMode="auto">
          <a:xfrm>
            <a:off x="683568" y="260648"/>
            <a:ext cx="3451122" cy="4883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2830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04147" y="-675456"/>
            <a:ext cx="4272323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be</a:t>
            </a:r>
            <a:endParaRPr lang="cs-CZ" sz="3200" b="1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514" y="2276872"/>
            <a:ext cx="3925747" cy="3971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4226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88640"/>
            <a:ext cx="5598368" cy="3778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8523" y="2129941"/>
            <a:ext cx="4479110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bo</a:t>
            </a:r>
            <a:endParaRPr lang="cs-CZ" sz="32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06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BÍLÝ TYGR - mládě plakáty | fotky | obrázky | postery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21" y="186278"/>
            <a:ext cx="6294717" cy="4201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148064" y="2132856"/>
            <a:ext cx="3658373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bí</a:t>
            </a:r>
            <a:endParaRPr lang="cs-CZ" sz="32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53256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7543800" cy="3312368"/>
          </a:xfrm>
        </p:spPr>
        <p:txBody>
          <a:bodyPr/>
          <a:lstStyle/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Zdroj:</a:t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www.ockoplakaty.cz/plakaty/bily-tygr-mlade-v13267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www.zarizeni-bytu.cz/dekoracni-lampa-pro-deti-beruska-detske-osvetleni-pokoje-p-664.html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www.indesignlive.asia/articles/in-review/report/architect-barbie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5"/>
              </a:rPr>
              <a:t>http://www.stylehunter.cz/131/louis-vuitton-boty-od-k-westa-damske-i-panske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6"/>
              </a:rPr>
              <a:t>http://www.e-bozp.cz/forum/viewtopic.php?id=61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>
                <a:latin typeface="Arial" pitchFamily="34" charset="0"/>
                <a:cs typeface="Arial" pitchFamily="34" charset="0"/>
              </a:rPr>
            </a:b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1556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117</TotalTime>
  <Words>26</Words>
  <Application>Microsoft Office PowerPoint</Application>
  <PresentationFormat>Předvádění na obrazovce (4:3)</PresentationFormat>
  <Paragraphs>25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Zdroj: http://www.ockoplakaty.cz/plakaty/bily-tygr-mlade-v13267 http://www.zarizeni-bytu.cz/dekoracni-lampa-pro-deti-beruska-detske-osvetleni-pokoje-p-664.html http://www.indesignlive.asia/articles/in-review/report/architect-barbie http://www.stylehunter.cz/131/louis-vuitton-boty-od-k-westa-damske-i-panske/ http://www.e-bozp.cz/forum/viewtopic.php?id=61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Štefan Klíma</cp:lastModifiedBy>
  <cp:revision>17</cp:revision>
  <dcterms:modified xsi:type="dcterms:W3CDTF">2012-06-25T21:13:59Z</dcterms:modified>
</cp:coreProperties>
</file>