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3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81" r:id="rId16"/>
    <p:sldId id="282" r:id="rId17"/>
    <p:sldId id="274" r:id="rId18"/>
    <p:sldId id="279" r:id="rId19"/>
    <p:sldId id="276" r:id="rId20"/>
    <p:sldId id="278" r:id="rId21"/>
    <p:sldId id="275" r:id="rId22"/>
    <p:sldId id="28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19" autoAdjust="0"/>
    <p:restoredTop sz="94660"/>
  </p:normalViewPr>
  <p:slideViewPr>
    <p:cSldViewPr>
      <p:cViewPr varScale="1">
        <p:scale>
          <a:sx n="65" d="100"/>
          <a:sy n="65" d="100"/>
        </p:scale>
        <p:origin x="-15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-party.cz/cs/katalog-party-zbozi/pro-chlapce/dinosauri/" TargetMode="External"/><Relationship Id="rId2" Type="http://schemas.openxmlformats.org/officeDocument/2006/relationships/hyperlink" Target="http://vtm.zive.cz/clanek/potkala-jsem-v-lese-divocaky-jak-se-pred-nimi-muze-clovek-schovat-vylezou-treba-na-vysoky-bal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stromytrebonska.cz/view.php?nazevclanku=pro-deti&amp;cisloclanku=2009110001" TargetMode="External"/><Relationship Id="rId4" Type="http://schemas.openxmlformats.org/officeDocument/2006/relationships/hyperlink" Target="http://www.kek.cz/duffy/870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9827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1" y="1628800"/>
            <a:ext cx="43476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50261" y="1628800"/>
            <a:ext cx="557396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4719" y="1628800"/>
            <a:ext cx="508504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20546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0487" y="1628800"/>
            <a:ext cx="5333511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dý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vtm.zive.cz/files/imagecache/dust_filerenderer_big/upload/story_press/1997/divo__k_4a658a5d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61722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duffy.kek.cz/photo/8707_detai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stromytrebonska.cz/storage/userfiles/file/zabava/pro_deti/datel_-_predlo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0"/>
            <a:ext cx="4608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052736"/>
            <a:ext cx="5791150" cy="498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028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http://s.topkontakt.cz/images/img_product/original/03987/03987695_foto__68fc1d79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7001"/>
            <a:ext cx="6451104" cy="6451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635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76056" y="908720"/>
            <a:ext cx="365837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6" descr="http://vtm.zive.cz/files/imagecache/dust_filerenderer_big/upload/story_press/1997/divo__k_4a658a5d7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06" y="1340768"/>
            <a:ext cx="4588350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37508" y="2132856"/>
            <a:ext cx="4679486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http://duffy.kek.cz/photo/8707_detail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88" r="15828"/>
          <a:stretch/>
        </p:blipFill>
        <p:spPr bwMode="auto">
          <a:xfrm>
            <a:off x="191651" y="1268760"/>
            <a:ext cx="4556084" cy="4526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55661" y="908720"/>
            <a:ext cx="4272323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http://www.stromytrebonska.cz/storage/userfiles/file/zabava/pro_deti/datel_-_predlo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0"/>
            <a:ext cx="4608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523" y="2129941"/>
            <a:ext cx="4479110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60649"/>
            <a:ext cx="4567014" cy="3931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384155" y="2198881"/>
            <a:ext cx="4479111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dý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4" descr="http://s.topkontakt.cz/images/img_product/original/03987/03987695_foto__68fc1d798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68" y="908720"/>
            <a:ext cx="3940071" cy="394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543800" cy="3312368"/>
          </a:xfrm>
        </p:spPr>
        <p:txBody>
          <a:bodyPr/>
          <a:lstStyle/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Zdroj:</a:t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vtm.zive.cz/clanek/potkala-jsem-v-lese-divocaky-jak-se-pred-nimi-muze-clovek-schovat-vylezou-treba-na-vysoky-bal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hlinkClick r:id="rId3"/>
              </a:rPr>
              <a:t>/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www.kek.cz/duffy/8707.html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www.stromytrebonska.cz/view.php?nazevclanku=pro-deti&amp;cisloclanku=2009110001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www.klimas.blog.cz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 smtClean="0">
                <a:latin typeface="Arial" pitchFamily="34" charset="0"/>
                <a:cs typeface="Arial" pitchFamily="34" charset="0"/>
              </a:rPr>
            </a:br>
            <a:r>
              <a:rPr lang="cs-CZ" sz="1200" dirty="0">
                <a:latin typeface="Arial" pitchFamily="34" charset="0"/>
                <a:cs typeface="Arial" pitchFamily="34" charset="0"/>
              </a:rPr>
              <a:t/>
            </a:r>
            <a:br>
              <a:rPr lang="cs-CZ" sz="1200" dirty="0">
                <a:latin typeface="Arial" pitchFamily="34" charset="0"/>
                <a:cs typeface="Arial" pitchFamily="34" charset="0"/>
              </a:rPr>
            </a:b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155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130</TotalTime>
  <Words>22</Words>
  <Application>Microsoft Office PowerPoint</Application>
  <PresentationFormat>Předvádění na obrazovce (4:3)</PresentationFormat>
  <Paragraphs>21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 http://vtm.zive.cz/clanek/potkala-jsem-v-lese-divocaky-jak-se-pred-nimi-muze-clovek-schovat-vylezou-treba-na-vysoky-bal / http://www.kek.cz/duffy/8707.html http://www.stromytrebonska.cz/view.php?nazevclanku=pro-deti&amp;cisloclanku=2009110001 www.klimas.blog.cz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19</cp:revision>
  <dcterms:modified xsi:type="dcterms:W3CDTF">2012-06-25T21:11:51Z</dcterms:modified>
</cp:coreProperties>
</file>