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83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81" r:id="rId16"/>
    <p:sldId id="282" r:id="rId17"/>
    <p:sldId id="274" r:id="rId18"/>
    <p:sldId id="279" r:id="rId19"/>
    <p:sldId id="276" r:id="rId20"/>
    <p:sldId id="278" r:id="rId21"/>
    <p:sldId id="275" r:id="rId22"/>
    <p:sldId id="28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1399"/>
    <a:srgbClr val="0D12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119" autoAdjust="0"/>
    <p:restoredTop sz="94660"/>
  </p:normalViewPr>
  <p:slideViewPr>
    <p:cSldViewPr>
      <p:cViewPr varScale="1">
        <p:scale>
          <a:sx n="65" d="100"/>
          <a:sy n="65" d="100"/>
        </p:scale>
        <p:origin x="-156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44" d="100"/>
        <a:sy n="44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idscompany.cz/fusaky-pro-kocarky-golfove-hole-billi-xl-c-2_72_77_97.html" TargetMode="External"/><Relationship Id="rId2" Type="http://schemas.openxmlformats.org/officeDocument/2006/relationships/hyperlink" Target="http://www.nejzahradnictvi.cz/oborove-clanky/deset-nejoblibenejsich-rostlin-pro-pestovani-v-interieru-druha-petice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merchandising.cz/ferda_lic.html" TargetMode="External"/><Relationship Id="rId5" Type="http://schemas.openxmlformats.org/officeDocument/2006/relationships/hyperlink" Target="http://www.hvizdata.cz/clanky/deset-nejrizikovejsich-sportu/attachment/fotbal/" TargetMode="External"/><Relationship Id="rId4" Type="http://schemas.openxmlformats.org/officeDocument/2006/relationships/hyperlink" Target="http://www.carmotor.cz/magazin/pages/test-skoda-fabia,38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88" y="858838"/>
            <a:ext cx="8504237" cy="513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5313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9462" y="764704"/>
            <a:ext cx="190148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58529" y="764704"/>
            <a:ext cx="1653018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87689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52326" y="1628800"/>
            <a:ext cx="336983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</a:t>
            </a:r>
            <a:r>
              <a:rPr lang="cs-CZ" sz="34400" b="1" dirty="0" err="1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9788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9462" y="764704"/>
            <a:ext cx="190148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45382" y="764704"/>
            <a:ext cx="287931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10248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39176" y="1628800"/>
            <a:ext cx="4596131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</a:t>
            </a:r>
            <a:r>
              <a:rPr lang="cs-CZ" sz="34400" b="1" dirty="0" err="1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30761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9462" y="764704"/>
            <a:ext cx="190148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89839" y="764704"/>
            <a:ext cx="2390399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3816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83635" y="1628800"/>
            <a:ext cx="41072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</a:t>
            </a:r>
            <a:r>
              <a:rPr lang="cs-CZ" sz="34400" b="1" cap="none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9582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9462" y="764704"/>
            <a:ext cx="190148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65607" y="764704"/>
            <a:ext cx="263886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33425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59403" y="1628800"/>
            <a:ext cx="4355680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</a:t>
            </a:r>
            <a:r>
              <a:rPr lang="cs-CZ" sz="34400" b="1" cap="none" spc="0" dirty="0" err="1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6243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9462" y="764704"/>
            <a:ext cx="190148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89840" y="764704"/>
            <a:ext cx="2390398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5597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83636" y="1628800"/>
            <a:ext cx="41072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fe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6825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nejzahradnictvi.cz/data/clanky/max/deset-nejoblibenejsich-rostlin-pro-pestovani-v-interieru-druha-peti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417569"/>
            <a:ext cx="5112568" cy="3707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6738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9900" y="714375"/>
            <a:ext cx="3124200" cy="542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1741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carmotor.cz/images/cervenec2008/Skoda_Fabia_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196752"/>
            <a:ext cx="6264696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5775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hvizdata.cz/wp-content/uploads/Fotba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764704"/>
            <a:ext cx="6912768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6028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836712"/>
            <a:ext cx="5006677" cy="5006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1635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483219" y="908720"/>
            <a:ext cx="2844048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fi</a:t>
            </a:r>
            <a:endParaRPr lang="cs-CZ" sz="32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2" descr="http://www.nejzahradnictvi.cz/data/clanky/max/deset-nejoblibenejsich-rostlin-pro-pestovani-v-interieru-druha-peti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09244"/>
            <a:ext cx="5112568" cy="3707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6291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044670" y="2132856"/>
            <a:ext cx="3865161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fu</a:t>
            </a:r>
            <a:endParaRPr lang="cs-CZ" sz="32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714375"/>
            <a:ext cx="3124200" cy="542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3256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carmotor.cz/images/cervenec2008/Skoda_Fabia_5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93" t="22879" b="14971"/>
          <a:stretch/>
        </p:blipFill>
        <p:spPr bwMode="auto">
          <a:xfrm>
            <a:off x="2915816" y="548680"/>
            <a:ext cx="5795319" cy="2595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8" y="2190594"/>
            <a:ext cx="3457998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fa</a:t>
            </a:r>
            <a:endParaRPr lang="cs-CZ" sz="3200" b="1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02830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85685" y="2129941"/>
            <a:ext cx="3664785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fo</a:t>
            </a:r>
            <a:endParaRPr lang="cs-CZ" sz="32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2" descr="http://www.hvizdata.cz/wp-content/uploads/Fotba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20091"/>
            <a:ext cx="4826267" cy="361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6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894711" y="2198881"/>
            <a:ext cx="3457999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fe</a:t>
            </a:r>
            <a:endParaRPr lang="cs-CZ" sz="3200" b="1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3676650" cy="3676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4319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7543800" cy="3312368"/>
          </a:xfrm>
        </p:spPr>
        <p:txBody>
          <a:bodyPr/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Zdroj:</a:t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hlinkClick r:id="rId2"/>
              </a:rPr>
              <a:t>http://www.nejzahradnictvi.cz/oborove-clanky/deset-nejoblibenejsich-rostlin-pro-pestovani-v-interieru-druha-petice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www.kidscompany.cz/fusaky-pro-kocarky-golfove-hole-billi-xl-c-2_72_77_97.html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www.carmotor.cz/magazin/pages/test-skoda-fabia,38.html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5"/>
              </a:rPr>
              <a:t>http://www.hvizdata.cz/clanky/deset-nejrizikovejsich-sportu/attachment/fotbal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6"/>
              </a:rPr>
              <a:t>http://www.merchandising.cz/ferda_lic.html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>
                <a:latin typeface="Arial" pitchFamily="34" charset="0"/>
                <a:cs typeface="Arial" pitchFamily="34" charset="0"/>
              </a:rPr>
            </a:b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1556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150</TotalTime>
  <Words>22</Words>
  <Application>Microsoft Office PowerPoint</Application>
  <PresentationFormat>Předvádění na obrazovce (4:3)</PresentationFormat>
  <Paragraphs>21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Zdroj: http://www.nejzahradnictvi.cz/oborove-clanky/deset-nejoblibenejsich-rostlin-pro-pestovani-v-interieru-druha-petice/ http://www.kidscompany.cz/fusaky-pro-kocarky-golfove-hole-billi-xl-c-2_72_77_97.html  http://www.carmotor.cz/magazin/pages/test-skoda-fabia,38.html http://www.hvizdata.cz/clanky/deset-nejrizikovejsich-sportu/attachment/fotbal/  http://www.merchandising.cz/ferda_lic.html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Štefan Klíma</cp:lastModifiedBy>
  <cp:revision>22</cp:revision>
  <dcterms:modified xsi:type="dcterms:W3CDTF">2012-06-25T21:13:27Z</dcterms:modified>
</cp:coreProperties>
</file>