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81" r:id="rId18"/>
    <p:sldId id="282" r:id="rId19"/>
    <p:sldId id="28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1399"/>
    <a:srgbClr val="0D1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mtbushcraft.webnode.cz/survival-vybava/" TargetMode="External"/><Relationship Id="rId7" Type="http://schemas.openxmlformats.org/officeDocument/2006/relationships/hyperlink" Target="http://blog.kangaroo.cmo.de/2010/06/13/groser-lutscher-vergleich/" TargetMode="External"/><Relationship Id="rId2" Type="http://schemas.openxmlformats.org/officeDocument/2006/relationships/hyperlink" Target="http://ifotovideo.cz/rubriky/co-se-deje/knihy/vychazi-casopis-nase-priroda-6-2010_3610.html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teno.cz/ostatni3/drogerie/smetaky-a-smetacky/" TargetMode="External"/><Relationship Id="rId5" Type="http://schemas.openxmlformats.org/officeDocument/2006/relationships/hyperlink" Target="http://www.in.cz/clanky/cestovatele/usmevem-se-nic-nezkazi-aneb-vitame-vas-na-palube-naseho-hhf.htm" TargetMode="External"/><Relationship Id="rId4" Type="http://schemas.openxmlformats.org/officeDocument/2006/relationships/hyperlink" Target="http://www.kovokrab.cz/foto/?produkt_id=3&amp;foto_id=9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858838"/>
            <a:ext cx="850423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162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33694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8529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6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76559" y="1628800"/>
            <a:ext cx="312136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34400" b="1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78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8832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endParaRPr lang="cs-CZ" sz="8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580112" y="764704"/>
            <a:ext cx="2390398" cy="5386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cs-CZ" sz="3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884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07867" y="1628800"/>
            <a:ext cx="3858750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344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cs-CZ" sz="8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386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33694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8529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2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76559" y="1628800"/>
            <a:ext cx="312136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34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07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33694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89839" y="764704"/>
            <a:ext cx="2390399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38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07867" y="1628800"/>
            <a:ext cx="3858750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344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82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33694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65607" y="764704"/>
            <a:ext cx="263886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342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83635" y="1628800"/>
            <a:ext cx="410721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34400" b="1" cap="none" spc="0" dirty="0" err="1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43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33694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45382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9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63410" y="1628800"/>
            <a:ext cx="434766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34400" b="1" cap="none" spc="0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8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fotovideo.cz/obrazek/4cff46c96093f/liska1-4cff4734091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6191250" cy="463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73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files.mtbushcraft.webnode.cz/200000022-08d0209ca5/lu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547260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74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kovokrab.cz/images/zahradni-lavicka_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679117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7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in.cz/fotky/2010/05/std/letadlo-z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6816757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2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teno.cz/inshop/catalogue/products/thumbs/lopatka_ple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63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blog.kangaroo.cmo.de/wp-content/uploads/2010/06/Bildschirmfoto-2010-06-07-um-22.48.00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048625" cy="590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24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586612" y="908720"/>
            <a:ext cx="2637260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28700" b="1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6" descr="http://ifotovideo.cz/obrazek/4cff46c96093f/liska1-4cff4734091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5" r="15713"/>
          <a:stretch/>
        </p:blipFill>
        <p:spPr bwMode="auto">
          <a:xfrm>
            <a:off x="395536" y="908720"/>
            <a:ext cx="4277033" cy="463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29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004048" y="2204864"/>
            <a:ext cx="3658374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lu</a:t>
            </a:r>
            <a:endParaRPr lang="cs-CZ" sz="3200" b="1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4" descr="http://files.mtbushcraft.webnode.cz/200000022-08d0209ca5/lu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2636"/>
            <a:ext cx="4656517" cy="349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31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kovokrab.cz/images/zahradni-lavicka_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043" y="3906"/>
            <a:ext cx="5688632" cy="380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131840" y="2349072"/>
            <a:ext cx="3251211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28700" b="1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3200" b="1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2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915816" y="-459432"/>
            <a:ext cx="3251211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</a:t>
            </a:r>
            <a:endParaRPr lang="cs-CZ" sz="32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4" descr="http://www.in.cz/fotky/2010/05/std/letadlo-zi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55" b="18828"/>
          <a:stretch/>
        </p:blipFill>
        <p:spPr bwMode="auto">
          <a:xfrm>
            <a:off x="971600" y="3598606"/>
            <a:ext cx="6816757" cy="292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22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25212" y="-617316"/>
            <a:ext cx="3457998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4" descr="http://www.teno.cz/inshop/catalogue/products/thumbs/lopatka_ple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140968"/>
            <a:ext cx="4307632" cy="323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658621" y="2132856"/>
            <a:ext cx="2637260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287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</a:t>
            </a:r>
            <a:endParaRPr lang="cs-CZ" sz="32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4" descr="http://blog.kangaroo.cmo.de/wp-content/uploads/2010/06/Bildschirmfoto-2010-06-07-um-22.48.00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28" y="1268760"/>
            <a:ext cx="5231693" cy="3838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25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543800" cy="3312368"/>
          </a:xfrm>
        </p:spPr>
        <p:txBody>
          <a:bodyPr/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Zdroj:</a:t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ifotovideo.cz/rubriky/co-se-deje/knihy/vychazi-casopis-nase-priroda-6-2010_3610.html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3"/>
              </a:rPr>
              <a:t>http://mtbushcraft.webnode.cz/survival-vybava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4"/>
              </a:rPr>
              <a:t>http://www.kovokrab.cz/foto/?</a:t>
            </a:r>
            <a:r>
              <a:rPr lang="cs-CZ" sz="1200" dirty="0" smtClean="0">
                <a:hlinkClick r:id="rId4"/>
              </a:rPr>
              <a:t>produkt_id=3&amp;foto_id=99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www.in.cz/clanky/cestovatele/usmevem-se-nic-nezkazi-aneb-vitame-vas-na-palube-naseho-hhf.htm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6"/>
              </a:rPr>
              <a:t>http://www.teno.cz/ostatni3/drogerie/smetaky-a-smetacky</a:t>
            </a:r>
            <a:r>
              <a:rPr lang="cs-CZ" sz="1200" dirty="0" smtClean="0">
                <a:hlinkClick r:id="rId6"/>
              </a:rPr>
              <a:t>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7"/>
              </a:rPr>
              <a:t>http://blog.kangaroo.cmo.de/2010/06/13/groser-lutscher-vergleich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>
                <a:latin typeface="Arial" pitchFamily="34" charset="0"/>
                <a:cs typeface="Arial" pitchFamily="34" charset="0"/>
              </a:rPr>
            </a:b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5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85</TotalTime>
  <Words>26</Words>
  <Application>Microsoft Office PowerPoint</Application>
  <PresentationFormat>Předvádění na obrazovce (4:3)</PresentationFormat>
  <Paragraphs>25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Zdroj: http://ifotovideo.cz/rubriky/co-se-deje/knihy/vychazi-casopis-nase-priroda-6-2010_3610.html http://mtbushcraft.webnode.cz/survival-vybava/ http://www.kovokrab.cz/foto/?produkt_id=3&amp;foto_id=99 http://www.in.cz/clanky/cestovatele/usmevem-se-nic-nezkazi-aneb-vitame-vas-na-palube-naseho-hhf.htm http://www.teno.cz/ostatni3/drogerie/smetaky-a-smetacky/ http://blog.kangaroo.cmo.de/2010/06/13/groser-lutscher-vergleich/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Štefan Klíma</cp:lastModifiedBy>
  <cp:revision>11</cp:revision>
  <dcterms:modified xsi:type="dcterms:W3CDTF">2012-06-25T21:09:16Z</dcterms:modified>
</cp:coreProperties>
</file>