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8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1399"/>
    <a:srgbClr val="0D1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4" d="100"/>
        <a:sy n="4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kojik.cz/vesacek-muchomurka/d-72117/" TargetMode="External"/><Relationship Id="rId7" Type="http://schemas.openxmlformats.org/officeDocument/2006/relationships/hyperlink" Target="http://strasidelna-prestavka.blog.cz/0911/mikulas-obrazky" TargetMode="External"/><Relationship Id="rId2" Type="http://schemas.openxmlformats.org/officeDocument/2006/relationships/hyperlink" Target="http://www.crystal-bohemia.cz/brousenesklo/eshop/6-1-MISY-Bowle-Dish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bixlord.blog.cz/en" TargetMode="External"/><Relationship Id="rId5" Type="http://schemas.openxmlformats.org/officeDocument/2006/relationships/hyperlink" Target="http://www.fyto-kosmetika.cz/kategorie-box/rozdeleni-podle-suroviny/meloun/" TargetMode="External"/><Relationship Id="rId4" Type="http://schemas.openxmlformats.org/officeDocument/2006/relationships/hyperlink" Target="http://www.plantcare.com/encyclopedia/raspberry-2193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858838"/>
            <a:ext cx="8504237" cy="513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652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06595" y="764704"/>
            <a:ext cx="410721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  <a:endParaRPr lang="cs-CZ" sz="80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58529" y="764704"/>
            <a:ext cx="165301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í</a:t>
            </a:r>
            <a:endParaRPr lang="cs-CZ" sz="80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768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49460" y="1628800"/>
            <a:ext cx="557556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mí</a:t>
            </a:r>
            <a:endParaRPr lang="cs-CZ" sz="80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978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71733" y="764704"/>
            <a:ext cx="410721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  <a:endParaRPr lang="cs-CZ" sz="8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580112" y="764704"/>
            <a:ext cx="2390398" cy="53860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cs-CZ" sz="36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884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80769" y="1628800"/>
            <a:ext cx="6312947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</a:t>
            </a:r>
            <a:endParaRPr lang="cs-CZ" sz="8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386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06595" y="764704"/>
            <a:ext cx="410721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  <a:endParaRPr lang="cs-CZ" sz="8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58529" y="764704"/>
            <a:ext cx="165301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endParaRPr lang="cs-CZ" sz="8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024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49460" y="1628800"/>
            <a:ext cx="557556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</a:t>
            </a:r>
            <a:endParaRPr lang="cs-CZ" sz="80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076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06595" y="764704"/>
            <a:ext cx="410721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  <a:endParaRPr lang="cs-CZ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89839" y="764704"/>
            <a:ext cx="2390399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cs-CZ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38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80769" y="1628800"/>
            <a:ext cx="6312947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</a:t>
            </a:r>
            <a:endParaRPr lang="cs-CZ" sz="80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582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06595" y="764704"/>
            <a:ext cx="410721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  <a:endParaRPr lang="cs-CZ" sz="8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65607" y="764704"/>
            <a:ext cx="263886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endParaRPr lang="cs-CZ" sz="8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342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56537" y="1628800"/>
            <a:ext cx="6561412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err="1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</a:t>
            </a:r>
            <a:endParaRPr lang="cs-CZ" sz="80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243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06595" y="764704"/>
            <a:ext cx="4107215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  <a:endParaRPr lang="cs-CZ" sz="80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45382" y="764704"/>
            <a:ext cx="2879314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cs-CZ" sz="80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9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6312" y="1628800"/>
            <a:ext cx="6801863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4400" b="1" cap="none" spc="0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</a:t>
            </a:r>
            <a:endParaRPr lang="cs-CZ" sz="80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682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nakupujeme.cz/userdata/shopimg/jahamibohemia/image/Nov%C4%9B%20nafocen%C3%A9/500pk/m%C3%ADsy/m%C3%ADsa%20hr%20250%2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30"/>
            <a:ext cx="9144000" cy="6832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188624" y="1628800"/>
            <a:ext cx="4684296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mí</a:t>
            </a:r>
            <a:endParaRPr lang="cs-CZ" sz="3200" b="1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673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eurokosik.cz/images/produkty/original/227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14"/>
          <a:stretch/>
        </p:blipFill>
        <p:spPr bwMode="auto">
          <a:xfrm>
            <a:off x="755576" y="805239"/>
            <a:ext cx="7564821" cy="5213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74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2.bp.blogspot.com/-L8IgRi1hyzQ/TV6cy_aunrI/AAAAAAAAPHs/3cOEAtuXC6Q/s1600/Raspberries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10" y="764704"/>
            <a:ext cx="8100898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77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fyto-kosmetika.cz/files/images/me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76672"/>
            <a:ext cx="7200800" cy="5851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75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nd01.jxs.cz/852/487/d40078e429_41525914_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764704"/>
            <a:ext cx="6336704" cy="523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054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matica.sk/user-data-matica.sk/gallery/fotky/pkak/kostymy%20dospeli/dospeli/Mikula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568"/>
          <a:stretch/>
        </p:blipFill>
        <p:spPr bwMode="auto">
          <a:xfrm>
            <a:off x="2195736" y="332656"/>
            <a:ext cx="4979378" cy="6070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288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nakupujeme.cz/userdata/shopimg/jahamibohemia/image/Nov%C4%9B%20nafocen%C3%A9/500pk/m%C3%ADsy/m%C3%ADsa%20hr%20250%2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30"/>
            <a:ext cx="9144000" cy="6832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411760" y="-243408"/>
            <a:ext cx="4684296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mí</a:t>
            </a:r>
            <a:endParaRPr lang="cs-CZ" sz="32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629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eurokosik.cz/images/produkty/original/227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14"/>
          <a:stretch/>
        </p:blipFill>
        <p:spPr bwMode="auto">
          <a:xfrm>
            <a:off x="755576" y="4743"/>
            <a:ext cx="7564821" cy="5213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690504" y="2987628"/>
            <a:ext cx="5705408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</a:t>
            </a:r>
            <a:endParaRPr lang="cs-CZ" sz="3200" b="1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431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2.bp.blogspot.com/-L8IgRi1hyzQ/TV6cy_aunrI/AAAAAAAAPHs/3cOEAtuXC6Q/s1600/Raspberries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10" y="764704"/>
            <a:ext cx="8100898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827236" y="2349073"/>
            <a:ext cx="5298246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</a:t>
            </a:r>
            <a:endParaRPr lang="cs-CZ" sz="3200" b="1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2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fyto-kosmetika.cz/files/images/me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13933"/>
            <a:ext cx="7200800" cy="5851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631670" y="-1240531"/>
            <a:ext cx="5298246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</a:t>
            </a:r>
            <a:endParaRPr lang="cs-CZ" sz="32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422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nd01.jxs.cz/852/487/d40078e429_41525914_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296" y="1637148"/>
            <a:ext cx="6336704" cy="523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694" y="-617316"/>
            <a:ext cx="5505033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</a:t>
            </a:r>
            <a:endParaRPr lang="cs-CZ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matica.sk/user-data-matica.sk/gallery/fotky/pkak/kostymy%20dospeli/dospeli/Mikula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995" r="16474" b="18568"/>
          <a:stretch/>
        </p:blipFill>
        <p:spPr bwMode="auto">
          <a:xfrm>
            <a:off x="0" y="67335"/>
            <a:ext cx="3362633" cy="6790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707904" y="1628799"/>
            <a:ext cx="4684296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7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</a:t>
            </a:r>
            <a:endParaRPr lang="cs-CZ" sz="32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325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7543800" cy="914400"/>
          </a:xfrm>
        </p:spPr>
        <p:txBody>
          <a:bodyPr/>
          <a:lstStyle/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Zdroje:</a:t>
            </a:r>
            <a:br>
              <a:rPr lang="cs-CZ" sz="1200" dirty="0" smtClean="0">
                <a:latin typeface="Arial" pitchFamily="34" charset="0"/>
                <a:cs typeface="Arial" pitchFamily="34" charset="0"/>
              </a:rPr>
            </a:b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www.crystal-bohemia.cz/brousenesklo/eshop/6-1-MISY-Bowle-Dish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3"/>
              </a:rPr>
              <a:t>http://www.pokojik.cz/vesacek-muchomurka/d-72117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www.plantcare.com/encyclopedia/raspberry-2193.aspx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5"/>
              </a:rPr>
              <a:t>http://www.fyto-kosmetika.cz/kategorie-box/rozdeleni-podle-suroviny/meloun/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bixlord.blog.cz/en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7"/>
              </a:rPr>
              <a:t>http://strasidelna-prestavka.blog.cz/0911/mikulas-obrazky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200" dirty="0" smtClean="0">
                <a:latin typeface="Arial" pitchFamily="34" charset="0"/>
                <a:cs typeface="Arial" pitchFamily="34" charset="0"/>
              </a:rPr>
            </a:b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42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54</TotalTime>
  <Words>27</Words>
  <Application>Microsoft Office PowerPoint</Application>
  <PresentationFormat>Předvádění na obrazovce (4:3)</PresentationFormat>
  <Paragraphs>26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Živly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 http://www.crystal-bohemia.cz/brousenesklo/eshop/6-1-MISY-Bowle-Dish http://www.pokojik.cz/vesacek-muchomurka/d-72117/ http://www.plantcare.com/encyclopedia/raspberry-2193.aspx http://www.fyto-kosmetika.cz/kategorie-box/rozdeleni-podle-suroviny/meloun/ http://bixlord.blog.cz/en http://strasidelna-prestavka.blog.cz/0911/mikulas-obrazky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Štefan Klíma</cp:lastModifiedBy>
  <cp:revision>8</cp:revision>
  <dcterms:modified xsi:type="dcterms:W3CDTF">2012-06-25T21:08:11Z</dcterms:modified>
</cp:coreProperties>
</file>