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1" r:id="rId16"/>
    <p:sldId id="282" r:id="rId17"/>
    <p:sldId id="274" r:id="rId18"/>
    <p:sldId id="279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97" autoAdjust="0"/>
    <p:restoredTop sz="94660"/>
  </p:normalViewPr>
  <p:slideViewPr>
    <p:cSldViewPr>
      <p:cViewPr varScale="1">
        <p:scale>
          <a:sx n="65" d="100"/>
          <a:sy n="65" d="100"/>
        </p:scale>
        <p:origin x="-15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kupnam.cz/nakupnam/eshop/4-1-Cukrovinky/175-2-Nugety/5/1073-Orion-Nugeta-arasidova-340g" TargetMode="External"/><Relationship Id="rId7" Type="http://schemas.openxmlformats.org/officeDocument/2006/relationships/hyperlink" Target="http://dinosauri-bakov.blog.cz/0902/netopyri-jsou-pri-likvidaci-skudcu-uspesnejsi-nez-ptaci" TargetMode="External"/><Relationship Id="rId2" Type="http://schemas.openxmlformats.org/officeDocument/2006/relationships/hyperlink" Target="http://tracker.cztorrent.net/torrent/zelvy-ninja-teenage-mutant-ninja-turtles-cz-eng/5323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samolepkynazed.org/cs/motiv_noty.html" TargetMode="External"/><Relationship Id="rId5" Type="http://schemas.openxmlformats.org/officeDocument/2006/relationships/hyperlink" Target="http://future-is-now.blog.cz/1006/misa-akce-s-nanuky" TargetMode="External"/><Relationship Id="rId4" Type="http://schemas.openxmlformats.org/officeDocument/2006/relationships/hyperlink" Target="http://www.2n.cz/cz/produkty/prislusenstvi/telefony/2n-ip-telefon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703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7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30" y="764704"/>
            <a:ext cx="1653017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9934" y="836712"/>
            <a:ext cx="43476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ní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7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1860" y="836712"/>
            <a:ext cx="557396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7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9892" y="620688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7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5877" y="620688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r>
              <a:rPr lang="cs-CZ" sz="34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7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40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900" y="476672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7"/>
            <a:ext cx="6264696" cy="5820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3985418" cy="5080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571500"/>
            <a:ext cx="40386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90639"/>
            <a:ext cx="6552728" cy="5663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2736"/>
            <a:ext cx="6284122" cy="4637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76055" y="908720"/>
            <a:ext cx="3658374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ni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55" y="1181100"/>
            <a:ext cx="48387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77548" y="743856"/>
            <a:ext cx="4679486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nu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85875"/>
            <a:ext cx="3362325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83635" y="959064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71500"/>
            <a:ext cx="40386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522" y="2129941"/>
            <a:ext cx="44791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45" b="19032"/>
          <a:stretch/>
        </p:blipFill>
        <p:spPr bwMode="auto">
          <a:xfrm>
            <a:off x="3626482" y="476672"/>
            <a:ext cx="5334000" cy="2979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15021" y="2205501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2656"/>
            <a:ext cx="4762500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/>
              <a:t> </a:t>
            </a:r>
            <a:br>
              <a:rPr lang="cs-CZ" sz="1200" dirty="0" smtClean="0"/>
            </a:b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tracker.cztorrent.net/torrent/zelvy-ninja-teenage-mutant-ninja-turtles-cz-eng/53235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www.nakupnam.cz/nakupnam/eshop/4-1-Cukrovinky/175-2-Nugety/5/1073-Orion-Nugeta-arasidova-340g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4"/>
              </a:rPr>
              <a:t>/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future-is-now.blog.cz/1006/misa-akce-s-nanuky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www.samolepkynazed.org/cs/motiv_noty.html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7"/>
              </a:rPr>
              <a:t>http://dinosauri-bakov.blog.cz/0902/netopyri-jsou-pri-likvidaci-skudcu-uspesnejsi-nez-ptaci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392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  http://tracker.cztorrent.net/torrent/zelvy-ninja-teenage-mutant-ninja-turtles-cz-eng/53235  http://www.nakupnam.cz/nakupnam/eshop/4-1-Cukrovinky/175-2-Nugety/5/1073-Orion-Nugeta-arasidova-340g  /http://future-is-now.blog.cz/1006/misa-akce-s-nanuky  http://www.samolepkynazed.org/cs/motiv_noty.html  http://dinosauri-bakov.blog.cz/0902/netopyri-jsou-pri-likvidaci-skudcu-uspesnejsi-nez-ptaci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35</cp:revision>
  <dcterms:modified xsi:type="dcterms:W3CDTF">2012-06-25T21:10:47Z</dcterms:modified>
</cp:coreProperties>
</file>