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8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81" r:id="rId18"/>
    <p:sldId id="282" r:id="rId19"/>
    <p:sldId id="283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1399"/>
    <a:srgbClr val="0D12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4" d="100"/>
        <a:sy n="4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fanshop.hc-kometa.cz/index.php?sesid=v_584740728493ee1f03a9acbec8e06d82&amp;lang=cs&amp;act=show_skript&amp;page=produkt&amp;polozka=258-puk-vzhuru-brno-" TargetMode="External"/><Relationship Id="rId7" Type="http://schemas.openxmlformats.org/officeDocument/2006/relationships/hyperlink" Target="http://www.e-detskeboty.cz/e-detskeboty/eshop/6-1-HRACKY/0/5/150-Drevena-pismenka" TargetMode="External"/><Relationship Id="rId2" Type="http://schemas.openxmlformats.org/officeDocument/2006/relationships/hyperlink" Target="http://www.mc-maj.com/?co=cti&amp;id=455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vyuka-ict.ic.cz/index.php?p=16" TargetMode="External"/><Relationship Id="rId5" Type="http://schemas.openxmlformats.org/officeDocument/2006/relationships/hyperlink" Target="http://3athouth.com/fountain-pen" TargetMode="External"/><Relationship Id="rId4" Type="http://schemas.openxmlformats.org/officeDocument/2006/relationships/hyperlink" Target="http://www.citrusari-brno.estranky.cz/fotoalbum/walpery---obrazky-na-plochu/papousek-ara.jpg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858838"/>
            <a:ext cx="8504237" cy="513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9314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520546" y="764704"/>
            <a:ext cx="2879314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endParaRPr lang="cs-CZ" sz="8000" b="1" cap="none" spc="0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58529" y="764704"/>
            <a:ext cx="165301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</a:t>
            </a:r>
            <a:endParaRPr lang="cs-CZ" sz="8000" b="1" cap="none" spc="0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768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63410" y="1628800"/>
            <a:ext cx="4347665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err="1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r>
              <a:rPr lang="cs-CZ" sz="34400" b="1" dirty="0" err="1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</a:t>
            </a:r>
            <a:endParaRPr lang="cs-CZ" sz="8000" b="1" cap="none" spc="0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978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85684" y="764704"/>
            <a:ext cx="2879314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endParaRPr lang="cs-CZ" sz="80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580112" y="764704"/>
            <a:ext cx="2390398" cy="53860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endParaRPr lang="cs-CZ" sz="36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884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94719" y="1628800"/>
            <a:ext cx="5085046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r>
              <a:rPr lang="cs-CZ" sz="34400" b="1" cap="none" spc="0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endParaRPr lang="cs-CZ" sz="80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3868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520546" y="764704"/>
            <a:ext cx="2879314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endParaRPr lang="cs-CZ" sz="80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58529" y="764704"/>
            <a:ext cx="165301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í</a:t>
            </a:r>
            <a:endParaRPr lang="cs-CZ" sz="80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024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63410" y="1628800"/>
            <a:ext cx="4347665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r>
              <a:rPr lang="cs-CZ" sz="344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í</a:t>
            </a:r>
            <a:endParaRPr lang="cs-CZ" sz="80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076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520546" y="764704"/>
            <a:ext cx="2879314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endParaRPr lang="cs-CZ" sz="80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789839" y="764704"/>
            <a:ext cx="2390399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cs-CZ" sz="80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38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94719" y="1628800"/>
            <a:ext cx="5085046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err="1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r>
              <a:rPr lang="cs-CZ" sz="34400" b="1" cap="none" spc="0" dirty="0" err="1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cs-CZ" sz="80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582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520546" y="764704"/>
            <a:ext cx="2879314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endParaRPr lang="cs-CZ" sz="80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665607" y="764704"/>
            <a:ext cx="2638864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</a:t>
            </a:r>
            <a:endParaRPr lang="cs-CZ" sz="80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342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70487" y="1628800"/>
            <a:ext cx="5333511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r>
              <a:rPr lang="cs-CZ" sz="34400" b="1" cap="none" spc="0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</a:t>
            </a:r>
            <a:endParaRPr lang="cs-CZ" sz="80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243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520546" y="764704"/>
            <a:ext cx="2879314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endParaRPr lang="cs-CZ" sz="8000" b="1" cap="none" spc="0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45382" y="764704"/>
            <a:ext cx="2879314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</a:t>
            </a:r>
            <a:endParaRPr lang="cs-CZ" sz="8000" b="1" cap="none" spc="0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59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50262" y="1628800"/>
            <a:ext cx="5573962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err="1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r>
              <a:rPr lang="cs-CZ" sz="34400" b="1" cap="none" spc="0" dirty="0" err="1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</a:t>
            </a:r>
            <a:endParaRPr lang="cs-CZ" sz="8000" b="1" cap="none" spc="0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682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mc-maj.com/obrazky/pirate-cp-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1" y="270414"/>
            <a:ext cx="4896544" cy="6398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673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anshop.hc-kometa.cz/foto/original/puk_vhurum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92696"/>
            <a:ext cx="675322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174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citrusari-brno.estranky.cz/img/mid/13/papousek-a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900479"/>
            <a:ext cx="6120680" cy="4590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577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3athouth.com/wp-content/uploads/2011/08/fountain-p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687458"/>
            <a:ext cx="5832648" cy="5369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602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vyuka-ict.ic.cz/obrazky/IBM%20PC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64396"/>
            <a:ext cx="7488832" cy="571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163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e-detskeboty.cz/fotky8363/fotos/_vyr_150301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6667500" cy="467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724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076056" y="908720"/>
            <a:ext cx="3658373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err="1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pi</a:t>
            </a:r>
            <a:endParaRPr lang="cs-CZ" sz="32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2" descr="http://www.mc-maj.com/obrazky/pirate-cp-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4896544" cy="6398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629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283968" y="2198881"/>
            <a:ext cx="4679486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err="1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r>
              <a:rPr lang="cs-CZ" sz="28700" b="1" dirty="0" err="1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</a:t>
            </a:r>
            <a:endParaRPr lang="cs-CZ" sz="3200" b="1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2" descr="http://fanshop.hc-kometa.cz/foto/original/puk_vhurum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6" y="-1"/>
            <a:ext cx="4562475" cy="386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431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340197" y="2349073"/>
            <a:ext cx="4272324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err="1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</a:t>
            </a:r>
            <a:endParaRPr lang="cs-CZ" sz="3200" b="1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2" descr="http://www.citrusari-brno.estranky.cz/img/mid/13/papousek-a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083" y="53817"/>
            <a:ext cx="4968552" cy="3726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83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04147" y="-1240531"/>
            <a:ext cx="4272324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err="1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r>
              <a:rPr lang="cs-CZ" sz="28700" b="1" dirty="0" err="1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endParaRPr lang="cs-CZ" sz="32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2" descr="http://3athouth.com/wp-content/uploads/2011/08/fountain-p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36912"/>
            <a:ext cx="4424635" cy="4073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22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14655" y="-617316"/>
            <a:ext cx="4479111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r>
              <a:rPr lang="cs-CZ" sz="287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</a:t>
            </a:r>
            <a:endParaRPr lang="cs-CZ" sz="32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2" descr="http://vyuka-ict.ic.cz/obrazky/IBM%20PC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040351"/>
            <a:ext cx="4921430" cy="3756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148064" y="2132856"/>
            <a:ext cx="3658374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r>
              <a:rPr lang="cs-CZ" sz="287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í</a:t>
            </a:r>
            <a:endParaRPr lang="cs-CZ" sz="3200" b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2" descr="http://www.e-detskeboty.cz/fotky8363/fotos/_vyr_150301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029" y="0"/>
            <a:ext cx="5338270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3256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7543800" cy="3312368"/>
          </a:xfrm>
        </p:spPr>
        <p:txBody>
          <a:bodyPr/>
          <a:lstStyle/>
          <a:p>
            <a:r>
              <a:rPr lang="cs-CZ" sz="1200" dirty="0" smtClean="0">
                <a:latin typeface="Arial" pitchFamily="34" charset="0"/>
                <a:cs typeface="Arial" pitchFamily="34" charset="0"/>
              </a:rPr>
              <a:t>Zdroj:</a:t>
            </a:r>
            <a:br>
              <a:rPr lang="cs-CZ" sz="1200" dirty="0" smtClean="0">
                <a:latin typeface="Arial" pitchFamily="34" charset="0"/>
                <a:cs typeface="Arial" pitchFamily="34" charset="0"/>
              </a:rPr>
            </a:br>
            <a:r>
              <a:rPr lang="cs-CZ" sz="1200" dirty="0">
                <a:hlinkClick r:id="rId2"/>
              </a:rPr>
              <a:t>http://www.mc-maj.com/?</a:t>
            </a:r>
            <a:r>
              <a:rPr lang="cs-CZ" sz="1200" dirty="0" smtClean="0">
                <a:hlinkClick r:id="rId2"/>
              </a:rPr>
              <a:t>co=cti&amp;id=455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fanshop.hc-kometa.cz/index.php?sesid=v_584740728493ee1f03a9acbec8e06d82&amp;lang=cs&amp;act=show_skript&amp;page=produkt&amp;polozka=258-puk-vzhuru-brno-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4"/>
              </a:rPr>
              <a:t>http://www.citrusari-brno.estranky.cz/fotoalbum/walpery---</a:t>
            </a:r>
            <a:r>
              <a:rPr lang="cs-CZ" sz="1200" dirty="0" smtClean="0">
                <a:hlinkClick r:id="rId4"/>
              </a:rPr>
              <a:t>obrazky-na-plochu/papousek-ara.jpg.html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3athouth.com/fountain-pen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vyuka-ict.ic.cz/index.php?p=16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7"/>
              </a:rPr>
              <a:t>http://www.e-detskeboty.cz/e-detskeboty/eshop/6-1-HRACKY/0/5/150-Drevena-pismenka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1200" dirty="0" smtClean="0">
                <a:latin typeface="Arial" pitchFamily="34" charset="0"/>
                <a:cs typeface="Arial" pitchFamily="34" charset="0"/>
              </a:rPr>
            </a:br>
            <a:r>
              <a:rPr lang="cs-CZ" sz="1200" dirty="0">
                <a:latin typeface="Arial" pitchFamily="34" charset="0"/>
                <a:cs typeface="Arial" pitchFamily="34" charset="0"/>
              </a:rPr>
              <a:t/>
            </a:r>
            <a:br>
              <a:rPr lang="cs-CZ" sz="1200" dirty="0">
                <a:latin typeface="Arial" pitchFamily="34" charset="0"/>
                <a:cs typeface="Arial" pitchFamily="34" charset="0"/>
              </a:rPr>
            </a:b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155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60</TotalTime>
  <Words>26</Words>
  <Application>Microsoft Office PowerPoint</Application>
  <PresentationFormat>Předvádění na obrazovce (4:3)</PresentationFormat>
  <Paragraphs>25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Živly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Zdroj: http://www.mc-maj.com/?co=cti&amp;id=455 http://fanshop.hc-kometa.cz/index.php?sesid=v_584740728493ee1f03a9acbec8e06d82&amp;lang=cs&amp;act=show_skript&amp;page=produkt&amp;polozka=258-puk-vzhuru-brno- http://www.citrusari-brno.estranky.cz/fotoalbum/walpery---obrazky-na-plochu/papousek-ara.jpg.html http://3athouth.com/fountain-pen http://vyuka-ict.ic.cz/index.php?p=16 http://www.e-detskeboty.cz/e-detskeboty/eshop/6-1-HRACKY/0/5/150-Drevena-pismenka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Štefan Klíma</cp:lastModifiedBy>
  <cp:revision>9</cp:revision>
  <dcterms:modified xsi:type="dcterms:W3CDTF">2012-06-25T21:08:33Z</dcterms:modified>
</cp:coreProperties>
</file>