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83" r:id="rId2"/>
    <p:sldId id="256" r:id="rId3"/>
    <p:sldId id="257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81" r:id="rId16"/>
    <p:sldId id="282" r:id="rId17"/>
    <p:sldId id="274" r:id="rId18"/>
    <p:sldId id="279" r:id="rId19"/>
    <p:sldId id="276" r:id="rId20"/>
    <p:sldId id="278" r:id="rId21"/>
    <p:sldId id="275" r:id="rId22"/>
    <p:sldId id="280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D1399"/>
    <a:srgbClr val="0D12C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8097" autoAdjust="0"/>
    <p:restoredTop sz="94660"/>
  </p:normalViewPr>
  <p:slideViewPr>
    <p:cSldViewPr>
      <p:cViewPr varScale="1">
        <p:scale>
          <a:sx n="65" d="100"/>
          <a:sy n="65" d="100"/>
        </p:scale>
        <p:origin x="-159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44" d="100"/>
        <a:sy n="44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1828800" y="3159760"/>
            <a:ext cx="457200" cy="1034129"/>
          </a:xfrm>
          <a:prstGeom prst="rect">
            <a:avLst/>
          </a:prstGeom>
          <a:noFill/>
        </p:spPr>
        <p:txBody>
          <a:bodyPr wrap="square" lIns="0" tIns="9144" rIns="0" bIns="9144" rtlCol="0" anchor="ctr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7240" y="1219200"/>
            <a:ext cx="7543800" cy="2152650"/>
          </a:xfrm>
        </p:spPr>
        <p:txBody>
          <a:bodyPr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33600" y="3375491"/>
            <a:ext cx="6172200" cy="685800"/>
          </a:xfrm>
        </p:spPr>
        <p:txBody>
          <a:bodyPr anchor="ctr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4267200" y="4074497"/>
            <a:ext cx="457200" cy="10156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0" y="4267368"/>
            <a:ext cx="3733800" cy="731520"/>
          </a:xfrm>
        </p:spPr>
        <p:txBody>
          <a:bodyPr anchor="ctr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286000" y="1905000"/>
            <a:ext cx="6035040" cy="2350008"/>
          </a:xfrm>
        </p:spPr>
        <p:txBody>
          <a:bodyPr/>
          <a:lstStyle>
            <a:lvl1pPr marL="0" algn="l" defTabSz="914400" rtl="0" eaLnBrk="1" latinLnBrk="0" hangingPunct="1">
              <a:spcBef>
                <a:spcPct val="0"/>
              </a:spcBef>
              <a:buNone/>
              <a:defRPr lang="en-US" sz="5400" b="0" kern="1200" cap="none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1344168" y="658368"/>
            <a:ext cx="3273552" cy="3429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>
          <a:xfrm>
            <a:off x="5029200" y="658368"/>
            <a:ext cx="3273552" cy="34321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112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4168" y="1371600"/>
            <a:ext cx="3276600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920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9200" y="1371600"/>
            <a:ext cx="3273552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5664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478028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5328920" y="1774588"/>
            <a:ext cx="457200" cy="12311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8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8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1"/>
            <a:ext cx="4343400" cy="3429000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685801"/>
            <a:ext cx="2590800" cy="3429000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219200" y="612775"/>
            <a:ext cx="6705600" cy="2546985"/>
          </a:xfrm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743200" y="3453047"/>
            <a:ext cx="5029200" cy="720804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435352" y="3331464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33600" y="685801"/>
            <a:ext cx="5791200" cy="3505199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9600" y="609601"/>
            <a:ext cx="2133600" cy="5181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895600" y="685801"/>
            <a:ext cx="5029200" cy="45720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gi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t="-1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accent6">
                  <a:lumMod val="50000"/>
                  <a:alpha val="36000"/>
                </a:schemeClr>
              </a:gs>
              <a:gs pos="100000">
                <a:schemeClr val="bg2">
                  <a:alpha val="1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 rot="19724275">
            <a:off x="1373221" y="1038440"/>
            <a:ext cx="7240620" cy="570698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7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 rot="17656910">
            <a:off x="-274211" y="1165875"/>
            <a:ext cx="5538472" cy="4480459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 rot="19724275">
            <a:off x="3277955" y="116854"/>
            <a:ext cx="6479362" cy="475475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7240" y="4876800"/>
            <a:ext cx="7543800" cy="914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685801"/>
            <a:ext cx="6096000" cy="36575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547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22960" y="6154738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2960" y="5842000"/>
            <a:ext cx="2133600" cy="304800"/>
          </a:xfrm>
          <a:prstGeom prst="rect">
            <a:avLst/>
          </a:prstGeom>
        </p:spPr>
        <p:txBody>
          <a:bodyPr vert="horz" lIns="91440" tIns="45720" rIns="91440" bIns="9144" rtlCol="0" anchor="b"/>
          <a:lstStyle>
            <a:lvl1pPr algn="l">
              <a:defRPr sz="16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56032" algn="l" defTabSz="914400" rtl="0" eaLnBrk="1" latinLnBrk="0" hangingPunct="1">
        <a:spcBef>
          <a:spcPct val="20000"/>
        </a:spcBef>
        <a:spcAft>
          <a:spcPts val="0"/>
        </a:spcAft>
        <a:buSzPct val="60000"/>
        <a:buFont typeface="Wingdings" pitchFamily="2" charset="2"/>
        <a:buChar char=""/>
        <a:defRPr sz="21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6400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058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7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6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5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6596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2402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514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8346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necyklopedie.wikia.com/wiki/Soubor:Rumcajs.jpg" TargetMode="External"/><Relationship Id="rId2" Type="http://schemas.openxmlformats.org/officeDocument/2006/relationships/hyperlink" Target="http://www.dieladielka.sk/sortiment/dielo/656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www.fotbalnaplno.cz/content/fotbal-podbeskidzie-maskot-rexik-animak-16022012" TargetMode="External"/><Relationship Id="rId5" Type="http://schemas.openxmlformats.org/officeDocument/2006/relationships/hyperlink" Target="http://www.spidy.cz/cukrarna-duha/jemne-pecivo-/" TargetMode="External"/><Relationship Id="rId4" Type="http://schemas.openxmlformats.org/officeDocument/2006/relationships/hyperlink" Target="http://skratt-och-liv.blog.cz/1012/rakosnice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088" y="858838"/>
            <a:ext cx="8504237" cy="5138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083130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009462" y="764704"/>
            <a:ext cx="1901483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 smtClean="0">
                <a:ln w="11430"/>
                <a:solidFill>
                  <a:srgbClr val="0D12CD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r</a:t>
            </a:r>
            <a:endParaRPr lang="cs-CZ" sz="8000" b="1" cap="none" spc="0" dirty="0">
              <a:ln w="11430"/>
              <a:solidFill>
                <a:srgbClr val="0D12CD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665606" y="764704"/>
            <a:ext cx="2638864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 smtClean="0">
                <a:ln w="11430"/>
                <a:solidFill>
                  <a:srgbClr val="0D12CD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y</a:t>
            </a:r>
            <a:endParaRPr lang="cs-CZ" sz="8000" b="1" cap="none" spc="0" dirty="0">
              <a:ln w="11430"/>
              <a:solidFill>
                <a:srgbClr val="0D12CD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876899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85926" y="836712"/>
            <a:ext cx="4355680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 err="1" smtClean="0">
                <a:ln w="11430"/>
                <a:solidFill>
                  <a:srgbClr val="0D12CD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ry</a:t>
            </a:r>
            <a:endParaRPr lang="cs-CZ" sz="8000" b="1" cap="none" spc="0" dirty="0">
              <a:ln w="11430"/>
              <a:solidFill>
                <a:srgbClr val="0D12CD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797881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009462" y="764704"/>
            <a:ext cx="1901483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 smtClean="0">
                <a:ln w="11430"/>
                <a:solidFill>
                  <a:srgbClr val="00B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r</a:t>
            </a:r>
            <a:endParaRPr lang="cs-CZ" sz="8000" b="1" cap="none" spc="0" dirty="0">
              <a:ln w="11430"/>
              <a:solidFill>
                <a:srgbClr val="00B05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545382" y="764704"/>
            <a:ext cx="2879313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 smtClean="0">
                <a:ln w="11430"/>
                <a:solidFill>
                  <a:srgbClr val="00B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u</a:t>
            </a:r>
            <a:endParaRPr lang="cs-CZ" sz="8000" b="1" cap="none" spc="0" dirty="0">
              <a:ln w="11430"/>
              <a:solidFill>
                <a:srgbClr val="00B05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102480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30776" y="836712"/>
            <a:ext cx="4596130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 err="1" smtClean="0">
                <a:ln w="11430"/>
                <a:solidFill>
                  <a:srgbClr val="00B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ru</a:t>
            </a:r>
            <a:endParaRPr lang="cs-CZ" sz="8000" b="1" cap="none" spc="0" dirty="0">
              <a:ln w="11430"/>
              <a:solidFill>
                <a:srgbClr val="00B05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30761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009462" y="764704"/>
            <a:ext cx="1901483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r</a:t>
            </a:r>
            <a:endParaRPr lang="cs-CZ" sz="8000" b="1" cap="none" spc="0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789839" y="764704"/>
            <a:ext cx="2390398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á</a:t>
            </a:r>
            <a:endParaRPr lang="cs-CZ" sz="8000" b="1" cap="none" spc="0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538168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418808" y="620688"/>
            <a:ext cx="4107214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 err="1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rá</a:t>
            </a:r>
            <a:endParaRPr lang="cs-CZ" sz="8000" b="1" cap="none" spc="0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958215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009462" y="764704"/>
            <a:ext cx="1901483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 smtClean="0">
                <a:ln w="11430"/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r</a:t>
            </a:r>
            <a:endParaRPr lang="cs-CZ" sz="8000" b="1" cap="none" spc="0" dirty="0">
              <a:ln w="11430"/>
              <a:solidFill>
                <a:srgbClr val="7030A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665607" y="764704"/>
            <a:ext cx="2638864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>
                <a:ln w="11430"/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</a:t>
            </a:r>
            <a:endParaRPr lang="cs-CZ" sz="8000" b="1" cap="none" spc="0" dirty="0">
              <a:ln w="11430"/>
              <a:solidFill>
                <a:srgbClr val="7030A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334256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74793" y="620688"/>
            <a:ext cx="4355680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 smtClean="0">
                <a:ln w="11430"/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r</a:t>
            </a:r>
            <a:r>
              <a:rPr lang="cs-CZ" sz="34400" b="1" cap="none" spc="0" dirty="0" smtClean="0">
                <a:ln w="11430"/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</a:t>
            </a:r>
            <a:endParaRPr lang="cs-CZ" sz="8000" b="1" cap="none" spc="0" dirty="0">
              <a:ln w="11430"/>
              <a:solidFill>
                <a:srgbClr val="7030A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62435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009462" y="764704"/>
            <a:ext cx="1901483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 smtClean="0">
                <a:ln w="11430"/>
                <a:solidFill>
                  <a:srgbClr val="BD1399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r</a:t>
            </a:r>
            <a:endParaRPr lang="cs-CZ" sz="8000" b="1" cap="none" spc="0" dirty="0">
              <a:ln w="11430"/>
              <a:solidFill>
                <a:srgbClr val="BD1399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789840" y="764704"/>
            <a:ext cx="2390398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 smtClean="0">
                <a:ln w="11430"/>
                <a:solidFill>
                  <a:srgbClr val="BD1399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e</a:t>
            </a:r>
            <a:endParaRPr lang="cs-CZ" sz="8000" b="1" cap="none" spc="0" dirty="0">
              <a:ln w="11430"/>
              <a:solidFill>
                <a:srgbClr val="BD1399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5597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490816" y="476672"/>
            <a:ext cx="4107214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 smtClean="0">
                <a:ln w="11430"/>
                <a:solidFill>
                  <a:srgbClr val="BD1399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re</a:t>
            </a:r>
            <a:endParaRPr lang="cs-CZ" sz="8000" b="1" cap="none" spc="0" dirty="0">
              <a:ln w="11430"/>
              <a:solidFill>
                <a:srgbClr val="BD1399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068253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8375" y="1095375"/>
            <a:ext cx="4667250" cy="4667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067389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7" name="Picture 9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452"/>
          <a:stretch/>
        </p:blipFill>
        <p:spPr bwMode="auto">
          <a:xfrm>
            <a:off x="762000" y="692696"/>
            <a:ext cx="7620000" cy="54605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917411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82" name="Picture 1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7500" y="1071563"/>
            <a:ext cx="3429000" cy="4714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85775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4" name="Picture 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571500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260289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54" name="Picture 1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692696"/>
            <a:ext cx="5616624" cy="54889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716356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072850" y="908720"/>
            <a:ext cx="3664785" cy="450892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700" b="1" dirty="0" err="1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ry</a:t>
            </a:r>
            <a:endParaRPr lang="cs-CZ" sz="3200" b="1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0246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095375"/>
            <a:ext cx="4667250" cy="4667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262919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884710" y="743856"/>
            <a:ext cx="3865161" cy="450892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700" b="1" dirty="0" err="1" smtClean="0">
                <a:ln w="11430"/>
                <a:solidFill>
                  <a:srgbClr val="00B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ru</a:t>
            </a:r>
            <a:endParaRPr lang="cs-CZ" sz="3200" b="1" dirty="0">
              <a:ln w="11430"/>
              <a:solidFill>
                <a:srgbClr val="00B05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9223" name="Picture 7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612" r="29775" b="4444"/>
          <a:stretch/>
        </p:blipFill>
        <p:spPr bwMode="auto">
          <a:xfrm>
            <a:off x="2571" y="728689"/>
            <a:ext cx="4542503" cy="5461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532567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23528" y="959064"/>
            <a:ext cx="3457998" cy="450892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700" b="1" dirty="0" err="1" smtClean="0">
                <a:ln w="11430"/>
                <a:solidFill>
                  <a:srgbClr val="0D12CD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rá</a:t>
            </a:r>
            <a:endParaRPr lang="cs-CZ" sz="3200" b="1" dirty="0">
              <a:ln w="11430"/>
              <a:solidFill>
                <a:srgbClr val="0D12CD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8200" name="Picture 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959064"/>
            <a:ext cx="3429000" cy="4714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028305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85684" y="1367740"/>
            <a:ext cx="3664785" cy="450892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700" b="1" dirty="0" smtClean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ro</a:t>
            </a:r>
            <a:endParaRPr lang="cs-CZ" sz="3200" b="1" dirty="0">
              <a:ln w="11430"/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7173" name="Picture 5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52" r="18839"/>
          <a:stretch/>
        </p:blipFill>
        <p:spPr bwMode="auto">
          <a:xfrm>
            <a:off x="4572000" y="764704"/>
            <a:ext cx="4321278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069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92142" y="2205501"/>
            <a:ext cx="3457998" cy="450892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700" b="1" dirty="0" smtClean="0">
                <a:ln w="11430"/>
                <a:solidFill>
                  <a:srgbClr val="BD1399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re</a:t>
            </a:r>
            <a:endParaRPr lang="cs-CZ" sz="3200" b="1" dirty="0">
              <a:ln w="11430"/>
              <a:solidFill>
                <a:srgbClr val="BD1399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5127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548680"/>
            <a:ext cx="3771900" cy="3686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743197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548680"/>
            <a:ext cx="7543800" cy="3312368"/>
          </a:xfrm>
        </p:spPr>
        <p:txBody>
          <a:bodyPr/>
          <a:lstStyle/>
          <a:p>
            <a:r>
              <a:rPr lang="cs-CZ" sz="1200" dirty="0" smtClean="0">
                <a:latin typeface="Arial" pitchFamily="34" charset="0"/>
                <a:cs typeface="Arial" pitchFamily="34" charset="0"/>
              </a:rPr>
              <a:t>Zdroj:</a:t>
            </a:r>
            <a:br>
              <a:rPr lang="cs-CZ" sz="1200" dirty="0" smtClean="0">
                <a:latin typeface="Arial" pitchFamily="34" charset="0"/>
                <a:cs typeface="Arial" pitchFamily="34" charset="0"/>
              </a:rPr>
            </a:br>
            <a:r>
              <a:rPr lang="cs-CZ" sz="1200" dirty="0" smtClean="0"/>
              <a:t> </a:t>
            </a:r>
            <a:br>
              <a:rPr lang="cs-CZ" sz="1200" dirty="0" smtClean="0"/>
            </a:br>
            <a:r>
              <a:rPr lang="cs-CZ" sz="1200" dirty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www.dieladielka.sk/sortiment/dielo/656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necyklopedie.wikia.com/wiki/Soubor:Rumcajs.jpg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>
                <a:hlinkClick r:id="rId4"/>
              </a:rPr>
              <a:t>http://</a:t>
            </a:r>
            <a:r>
              <a:rPr lang="cs-CZ" sz="1200" dirty="0" smtClean="0">
                <a:hlinkClick r:id="rId4"/>
              </a:rPr>
              <a:t>skratt-och-liv.blog.cz/1012/rakosnicek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>
                <a:hlinkClick r:id="rId5"/>
              </a:rPr>
              <a:t>http://www.spidy.cz/cukrarna-duha/jemne-pecivo-</a:t>
            </a:r>
            <a:r>
              <a:rPr lang="cs-CZ" sz="1200" dirty="0" smtClean="0">
                <a:hlinkClick r:id="rId5"/>
              </a:rPr>
              <a:t>/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>
                <a:hlinkClick r:id="rId6"/>
              </a:rPr>
              <a:t>http://www.fotbalnaplno.cz/content/fotbal-podbeskidzie-maskot-rexik-animak-16022012</a:t>
            </a:r>
            <a:r>
              <a:rPr lang="cs-CZ" sz="1200" dirty="0"/>
              <a:t/>
            </a:r>
            <a:br>
              <a:rPr lang="cs-CZ" sz="1200" dirty="0"/>
            </a:b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115562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Živly">
  <a:themeElements>
    <a:clrScheme name="Živly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Živly">
      <a:maj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Živly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48000">
              <a:schemeClr val="phClr">
                <a:tint val="54000"/>
                <a:satMod val="140000"/>
              </a:schemeClr>
            </a:gs>
            <a:gs pos="100000">
              <a:schemeClr val="phClr">
                <a:tint val="24000"/>
                <a:satMod val="260000"/>
              </a:schemeClr>
            </a:gs>
          </a:gsLst>
          <a:lin ang="1620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48000"/>
                <a:satMod val="180000"/>
                <a:lumMod val="94000"/>
              </a:schemeClr>
            </a:gs>
            <a:gs pos="100000">
              <a:schemeClr val="phClr">
                <a:shade val="48000"/>
                <a:satMod val="180000"/>
                <a:lumMod val="94000"/>
              </a:schemeClr>
            </a:gs>
          </a:gsLst>
          <a:lin ang="414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38100" h="38100"/>
          </a:sp3d>
        </a:effectStyle>
        <a:effectStyle>
          <a:effectLst>
            <a:outerShdw blurRad="114300" dist="1143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plastic"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</a:schemeClr>
            </a:gs>
            <a:gs pos="100000">
              <a:schemeClr val="phClr">
                <a:shade val="40000"/>
                <a:satMod val="18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4000"/>
                <a:satMod val="280000"/>
              </a:schemeClr>
              <a:schemeClr val="phClr">
                <a:tint val="60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Elemental</Template>
  <TotalTime>404</TotalTime>
  <Words>22</Words>
  <Application>Microsoft Office PowerPoint</Application>
  <PresentationFormat>Předvádění na obrazovce (4:3)</PresentationFormat>
  <Paragraphs>21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Živly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Zdroj:   http://www.dieladielka.sk/sortiment/dielo/656  http://necyklopedie.wikia.com/wiki/Soubor:Rumcajs.jpg  http://skratt-och-liv.blog.cz/1012/rakosnicek  http://www.spidy.cz/cukrarna-duha/jemne-pecivo-/  http://www.fotbalnaplno.cz/content/fotbal-podbeskidzie-maskot-rexik-animak-16022012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cp:lastModifiedBy>Štefan Klíma</cp:lastModifiedBy>
  <cp:revision>37</cp:revision>
  <dcterms:modified xsi:type="dcterms:W3CDTF">2012-06-25T21:11:12Z</dcterms:modified>
</cp:coreProperties>
</file>