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1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D1399"/>
    <a:srgbClr val="0D12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44" d="100"/>
        <a:sy n="44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5EC1D4A-A796-47C3-A63E-CE236FB377E2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25.media.tumblr.com/tumblr_lst0z4zOK81qi09rzo1_500.jpg" TargetMode="External"/><Relationship Id="rId7" Type="http://schemas.openxmlformats.org/officeDocument/2006/relationships/hyperlink" Target="http://www.rr-naradi.cz/images/produkty/obr/sekera-cerna-s-kvalitni-ceskou-bukovou-nasadou-1400g-kopie.jpg" TargetMode="External"/><Relationship Id="rId2" Type="http://schemas.openxmlformats.org/officeDocument/2006/relationships/hyperlink" Target="http://www.e-nadobi.cz/Fotografie/Zbozi/Original/64400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orovice.cz/image/29165/socha-jana-zizky-na-vitkove-je-opet-k-videni.jpg" TargetMode="External"/><Relationship Id="rId5" Type="http://schemas.openxmlformats.org/officeDocument/2006/relationships/hyperlink" Target="http://www.hadacazapletal.cz/images/full/img1201.jpg" TargetMode="External"/><Relationship Id="rId4" Type="http://schemas.openxmlformats.org/officeDocument/2006/relationships/hyperlink" Target="http://img1.obrazkyanimace.com/oa/118/005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88" y="858838"/>
            <a:ext cx="8504237" cy="513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5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9236" y="764704"/>
            <a:ext cx="214193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87689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2101" y="1628800"/>
            <a:ext cx="36102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sí</a:t>
            </a:r>
            <a:endParaRPr lang="cs-CZ" sz="8000" b="1" cap="none" spc="0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9788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4374" y="764704"/>
            <a:ext cx="214193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80112" y="764704"/>
            <a:ext cx="2390398" cy="538609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36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6884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410" y="1628800"/>
            <a:ext cx="434766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</a:t>
            </a:r>
            <a:endParaRPr lang="cs-CZ" sz="80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3868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9236" y="764704"/>
            <a:ext cx="214193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8529" y="764704"/>
            <a:ext cx="1653018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0248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2101" y="1628800"/>
            <a:ext cx="3610283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</a:t>
            </a:r>
            <a:endParaRPr lang="cs-CZ" sz="80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307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9236" y="764704"/>
            <a:ext cx="214193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89839" y="764704"/>
            <a:ext cx="2390399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53816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63410" y="1628800"/>
            <a:ext cx="4347665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</a:t>
            </a:r>
            <a:endParaRPr lang="cs-CZ" sz="8000" b="1" cap="none" spc="0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5821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9236" y="764704"/>
            <a:ext cx="214193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665607" y="764704"/>
            <a:ext cx="263886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3342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39178" y="1628800"/>
            <a:ext cx="459613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so</a:t>
            </a:r>
            <a:endParaRPr lang="cs-CZ" sz="8000" b="1" cap="none" spc="0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243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89236" y="764704"/>
            <a:ext cx="2141932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5382" y="764704"/>
            <a:ext cx="2879314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dirty="0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5597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18953" y="1628800"/>
            <a:ext cx="4836580" cy="538609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4400" b="1" cap="none" spc="0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</a:t>
            </a:r>
            <a:endParaRPr lang="cs-CZ" sz="8000" b="1" cap="none" spc="0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06825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188624" y="1628800"/>
            <a:ext cx="4684296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mí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Picture 2" descr="http://t1.gstatic.com/images?q=tbn:ANd9GcTZHyKxnmrR3io-KRCXZTkuIYISrsp6_3SBAiDqS5TE05YPE6x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412776"/>
            <a:ext cx="4104456" cy="377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673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25.media.tumblr.com/tumblr_lst0z4zOK81qi09rzo1_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268760"/>
            <a:ext cx="4752528" cy="396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741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g1.obrazkyanimace.com/oa/118/005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6144683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775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hadacazapletal.cz/images/full/img12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6667500" cy="500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753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borovice.cz/image/29165/socha-jana-zizky-na-vitkove-je-opet-k-vide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764704"/>
            <a:ext cx="5486400" cy="475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545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www.rr-naradi.cz/images/produkty/obr/sekera-cerna-s-kvalitni-ceskou-bukovou-nasadou-1400g-kopie.jpg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491" y="54868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885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-195928"/>
            <a:ext cx="3044424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8700" b="1" dirty="0" err="1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í</a:t>
            </a:r>
            <a:endParaRPr lang="cs-CZ" sz="32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16832"/>
            <a:ext cx="4108450" cy="3767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291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0440" y="2987628"/>
            <a:ext cx="4065537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 smtClean="0">
                <a:ln w="11430"/>
                <a:solidFill>
                  <a:srgbClr val="BD13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su</a:t>
            </a:r>
            <a:endParaRPr lang="cs-CZ" sz="3200" b="1" dirty="0">
              <a:ln w="11430"/>
              <a:solidFill>
                <a:srgbClr val="BD13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25.media.tumblr.com/tumblr_lst0z4zOK81qi09rzo1_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18"/>
            <a:ext cx="4752528" cy="396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4319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hadacazapletal.cz/images/full/img12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921"/>
            <a:ext cx="6667500" cy="500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647172" y="2349073"/>
            <a:ext cx="3658374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 err="1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8700" b="1" dirty="0" err="1" smtClean="0">
                <a:ln w="11430"/>
                <a:solidFill>
                  <a:srgbClr val="0D12CD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3200" b="1" dirty="0">
              <a:ln w="11430"/>
              <a:solidFill>
                <a:srgbClr val="0D12CD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0283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50283" y="-1107504"/>
            <a:ext cx="3658374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8700" b="1" dirty="0" smtClean="0">
                <a:ln w="11430"/>
                <a:solidFill>
                  <a:srgbClr val="7030A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</a:t>
            </a:r>
            <a:endParaRPr lang="cs-CZ" sz="3200" b="1" dirty="0">
              <a:ln w="11430"/>
              <a:solidFill>
                <a:srgbClr val="7030A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rr-naradi.cz/images/produkty/obr/sekera-cerna-s-kvalitni-ceskou-bukovou-nasadou-1400g-kopie.jpg"/>
          <p:cNvPicPr>
            <a:picLocks noChangeAspect="1" noChangeArrowheads="1"/>
          </p:cNvPicPr>
          <p:nvPr/>
        </p:nvPicPr>
        <p:blipFill>
          <a:blip r:embed="rId2">
            <a:biLevel thresh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46897"/>
            <a:ext cx="4835691" cy="362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226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1629" y="-617316"/>
            <a:ext cx="3865162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8700" b="1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</a:t>
            </a:r>
            <a:endParaRPr lang="cs-CZ" sz="3200" b="1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" name="Picture 2" descr="http://www.borovice.cz/image/29165/socha-jana-zizky-na-vitkove-je-opet-k-vide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964001"/>
            <a:ext cx="4190256" cy="3630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6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017964" y="2255450"/>
            <a:ext cx="3044424" cy="450892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700" b="1" dirty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</a:t>
            </a:r>
            <a:r>
              <a:rPr lang="cs-CZ" sz="28700" b="1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</a:t>
            </a:r>
            <a:endParaRPr lang="cs-CZ" sz="3200" b="1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5186081" cy="38892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3256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76672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www.e-nadobi.cz/Fotografie/Zbozi/Original/644005.jpg</a:t>
            </a:r>
            <a:r>
              <a:rPr lang="cs-CZ" dirty="0" smtClean="0"/>
              <a:t> </a:t>
            </a:r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25.media.tumblr.com/tumblr_lst0z4zOK81qi09rzo1_500.jpg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img1.obrazkyanimace.com/oa/118/005.gif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www.hadacazapletal.cz/images/full/img1201.jpg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www.borovice.cz/image/29165/socha-jana-zizky-na-vitkove-je-opet-k-videni.jpg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www.rr-naradi.cz/images/produkty/obr/sekera-cerna-s-kvalitni-ceskou-bukovou-nasadou-1400g-kopie.jpg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9647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glitter pattern="hexagon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66</TotalTime>
  <Words>45</Words>
  <Application>Microsoft Office PowerPoint</Application>
  <PresentationFormat>Předvádění na obrazovce (4:3)</PresentationFormat>
  <Paragraphs>33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Živly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Štefan Klíma</cp:lastModifiedBy>
  <cp:revision>9</cp:revision>
  <dcterms:modified xsi:type="dcterms:W3CDTF">2012-06-25T21:08:51Z</dcterms:modified>
</cp:coreProperties>
</file>