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83" r:id="rId2"/>
    <p:sldId id="256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81" r:id="rId16"/>
    <p:sldId id="282" r:id="rId17"/>
    <p:sldId id="274" r:id="rId18"/>
    <p:sldId id="279" r:id="rId19"/>
    <p:sldId id="276" r:id="rId20"/>
    <p:sldId id="278" r:id="rId21"/>
    <p:sldId id="275" r:id="rId22"/>
    <p:sldId id="280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D1399"/>
    <a:srgbClr val="0D12C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097" autoAdjust="0"/>
    <p:restoredTop sz="94660"/>
  </p:normalViewPr>
  <p:slideViewPr>
    <p:cSldViewPr>
      <p:cViewPr varScale="1">
        <p:scale>
          <a:sx n="65" d="100"/>
          <a:sy n="65" d="100"/>
        </p:scale>
        <p:origin x="-159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44" d="100"/>
        <a:sy n="44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fklub.cz/rean/tulipany/14020/fotografie.html" TargetMode="External"/><Relationship Id="rId2" Type="http://schemas.openxmlformats.org/officeDocument/2006/relationships/hyperlink" Target="http://minigirl7.blogerka.cz/Selmy/Tygr-bily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2n.cz/cz/produkty/prislusenstvi/telefony/2n-ip-telefony/" TargetMode="External"/><Relationship Id="rId5" Type="http://schemas.openxmlformats.org/officeDocument/2006/relationships/hyperlink" Target="http://www.bigc.cz/cs/nabidka-jidel/" TargetMode="External"/><Relationship Id="rId4" Type="http://schemas.openxmlformats.org/officeDocument/2006/relationships/hyperlink" Target="http://www.skloaporcelan.cz/scripts/podrobnosti.php?IDZ=229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088" y="858838"/>
            <a:ext cx="8504237" cy="513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93086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33695" y="764704"/>
            <a:ext cx="1653017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</a:t>
            </a:r>
            <a:endParaRPr lang="cs-CZ" sz="8000" b="1" cap="none" spc="0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665606" y="764704"/>
            <a:ext cx="263886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y</a:t>
            </a:r>
            <a:endParaRPr lang="cs-CZ" sz="8000" b="1" cap="none" spc="0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87689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10158" y="836712"/>
            <a:ext cx="410721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ty</a:t>
            </a:r>
            <a:endParaRPr lang="cs-CZ" sz="8000" b="1" cap="none" spc="0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79788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33695" y="764704"/>
            <a:ext cx="1653017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</a:t>
            </a:r>
            <a:endParaRPr lang="cs-CZ" sz="8000" b="1" cap="none" spc="0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45382" y="764704"/>
            <a:ext cx="2879313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</a:t>
            </a:r>
            <a:endParaRPr lang="cs-CZ" sz="8000" b="1" cap="none" spc="0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10248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55009" y="836712"/>
            <a:ext cx="434766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tu</a:t>
            </a:r>
            <a:endParaRPr lang="cs-CZ" sz="8000" b="1" cap="none" spc="0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30761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33695" y="764704"/>
            <a:ext cx="1653017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</a:t>
            </a:r>
            <a:endParaRPr lang="cs-CZ" sz="80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89839" y="764704"/>
            <a:ext cx="2390399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  <a:endParaRPr lang="cs-CZ" sz="80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53816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43040" y="620688"/>
            <a:ext cx="3858749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</a:t>
            </a:r>
            <a:r>
              <a:rPr lang="cs-CZ" sz="34400" b="1" cap="none" spc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  <a:endParaRPr lang="cs-CZ" sz="80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95821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33695" y="764704"/>
            <a:ext cx="1653017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</a:t>
            </a:r>
            <a:endParaRPr lang="cs-CZ" sz="8000" b="1" cap="none" spc="0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665607" y="764704"/>
            <a:ext cx="263886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endParaRPr lang="cs-CZ" sz="8000" b="1" cap="none" spc="0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33425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99025" y="620688"/>
            <a:ext cx="410721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</a:t>
            </a:r>
            <a:r>
              <a:rPr lang="cs-CZ" sz="34400" b="1" cap="none" spc="0" dirty="0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endParaRPr lang="cs-CZ" sz="8000" b="1" cap="none" spc="0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6243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33695" y="764704"/>
            <a:ext cx="1653017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</a:t>
            </a:r>
            <a:endParaRPr lang="cs-CZ" sz="8000" b="1" cap="none" spc="0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89840" y="764704"/>
            <a:ext cx="2390398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</a:t>
            </a:r>
            <a:endParaRPr lang="cs-CZ" sz="8000" b="1" cap="none" spc="0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5597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15048" y="476672"/>
            <a:ext cx="3858749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err="1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te</a:t>
            </a:r>
            <a:endParaRPr lang="cs-CZ" sz="8000" b="1" cap="none" spc="0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06825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622"/>
          <a:stretch/>
        </p:blipFill>
        <p:spPr bwMode="auto">
          <a:xfrm>
            <a:off x="1916354" y="332656"/>
            <a:ext cx="4671870" cy="6053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06738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09588"/>
            <a:ext cx="7620000" cy="5838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1741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052736"/>
            <a:ext cx="4857328" cy="46630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85775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5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5576" b="17027"/>
          <a:stretch/>
        </p:blipFill>
        <p:spPr bwMode="auto">
          <a:xfrm>
            <a:off x="762000" y="1681315"/>
            <a:ext cx="7620000" cy="34216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6028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895350"/>
            <a:ext cx="7620000" cy="506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1635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176244" y="908720"/>
            <a:ext cx="3457998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ty</a:t>
            </a:r>
            <a:endParaRPr lang="cs-CZ" sz="32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31"/>
          <a:stretch/>
        </p:blipFill>
        <p:spPr bwMode="auto">
          <a:xfrm>
            <a:off x="683568" y="1196752"/>
            <a:ext cx="3486150" cy="44655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6291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292080" y="764800"/>
            <a:ext cx="3658374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tu</a:t>
            </a:r>
            <a:endParaRPr lang="cs-CZ" sz="3200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842" y="1124744"/>
            <a:ext cx="4944913" cy="37890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3256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26922" y="2190594"/>
            <a:ext cx="3251210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smtClean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ta</a:t>
            </a:r>
            <a:endParaRPr lang="cs-CZ" sz="3200" b="1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787457"/>
            <a:ext cx="3810000" cy="365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02830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89078" y="2129941"/>
            <a:ext cx="3457998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to</a:t>
            </a:r>
            <a:endParaRPr lang="cs-CZ" sz="32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7" name="Picture 5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5576" b="17027"/>
          <a:stretch/>
        </p:blipFill>
        <p:spPr bwMode="auto">
          <a:xfrm>
            <a:off x="1763688" y="188641"/>
            <a:ext cx="6971928" cy="31306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6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2205501"/>
            <a:ext cx="3251210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err="1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te</a:t>
            </a:r>
            <a:endParaRPr lang="cs-CZ" sz="3200" b="1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88640"/>
            <a:ext cx="5610200" cy="37307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4319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7543800" cy="3312368"/>
          </a:xfrm>
        </p:spPr>
        <p:txBody>
          <a:bodyPr/>
          <a:lstStyle/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Zdroj:</a:t>
            </a:r>
            <a:br>
              <a:rPr lang="cs-CZ" sz="1200" dirty="0" smtClean="0">
                <a:latin typeface="Arial" pitchFamily="34" charset="0"/>
                <a:cs typeface="Arial" pitchFamily="34" charset="0"/>
              </a:rPr>
            </a:br>
            <a:r>
              <a:rPr lang="cs-CZ" sz="1200" dirty="0" smtClean="0"/>
              <a:t> </a:t>
            </a:r>
            <a:br>
              <a:rPr lang="cs-CZ" sz="1200" dirty="0" smtClean="0"/>
            </a:b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minigirl7.blogerka.cz/Selmy/Tygr-bily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www.dfklub.cz/rean/tulipany/14020/fotografie.html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www.skloaporcelan.cz/scripts/podrobnosti.php?IDZ=2296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>
                <a:hlinkClick r:id="rId5"/>
              </a:rPr>
              <a:t>http://www.bigc.cz/cs/nabidka-jidel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>
                <a:hlinkClick r:id="rId6"/>
              </a:rPr>
              <a:t>http://www.2n.cz/cz/produkty/prislusenstvi/telefony/2n-ip-telefony/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1556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221</TotalTime>
  <Words>22</Words>
  <Application>Microsoft Office PowerPoint</Application>
  <PresentationFormat>Předvádění na obrazovce (4:3)</PresentationFormat>
  <Paragraphs>21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Zdroj:   http://minigirl7.blogerka.cz/Selmy/Tygr-bily   http://www.dfklub.cz/rean/tulipany/14020/fotografie.html   http://www.skloaporcelan.cz/scripts/podrobnosti.php?IDZ=2296   http://www.bigc.cz/cs/nabidka-jidel/   http://www.2n.cz/cz/produkty/prislusenstvi/telefony/2n-ip-telefony/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Štefan Klíma</cp:lastModifiedBy>
  <cp:revision>30</cp:revision>
  <dcterms:modified xsi:type="dcterms:W3CDTF">2012-06-25T21:10:00Z</dcterms:modified>
</cp:coreProperties>
</file>