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  <p:sldId id="270" r:id="rId15"/>
    <p:sldId id="281" r:id="rId16"/>
    <p:sldId id="282" r:id="rId17"/>
    <p:sldId id="274" r:id="rId18"/>
    <p:sldId id="277" r:id="rId19"/>
    <p:sldId id="279" r:id="rId20"/>
    <p:sldId id="276" r:id="rId21"/>
    <p:sldId id="278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92" autoAdjust="0"/>
    <p:restoredTop sz="94660"/>
  </p:normalViewPr>
  <p:slideViewPr>
    <p:cSldViewPr>
      <p:cViewPr varScale="1">
        <p:scale>
          <a:sx n="65" d="100"/>
          <a:sy n="65" d="100"/>
        </p:scale>
        <p:origin x="-145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rexample.cz/view.php?nazevclanku=nejbizarnejsi-funkce-vaseho-tela&amp;cisloclanku=2010040001" TargetMode="External"/><Relationship Id="rId2" Type="http://schemas.openxmlformats.org/officeDocument/2006/relationships/hyperlink" Target="http://obrazky.superia.cz/zvirata/zebra.php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rimanka.blog.cz/0811/zorro-tajemna-tvar-a-zorro-legenda-o-zorrovi" TargetMode="External"/><Relationship Id="rId4" Type="http://schemas.openxmlformats.org/officeDocument/2006/relationships/hyperlink" Target="http://hifinazory.cz/forum/viewtopic.php?f=28&amp;t=567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858838"/>
            <a:ext cx="8504237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7181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65004" y="764704"/>
            <a:ext cx="239039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</a:t>
            </a:r>
            <a:endParaRPr lang="cs-CZ" sz="80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8529" y="764704"/>
            <a:ext cx="165301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80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75760" y="-531440"/>
            <a:ext cx="3858750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</a:t>
            </a:r>
            <a:r>
              <a:rPr lang="cs-CZ" sz="34400" b="1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80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78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0142" y="764704"/>
            <a:ext cx="239039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</a:t>
            </a:r>
            <a:endParaRPr lang="cs-CZ" sz="80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80112" y="764704"/>
            <a:ext cx="2390398" cy="538609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endParaRPr lang="cs-CZ" sz="36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884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39175" y="-243408"/>
            <a:ext cx="459613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</a:t>
            </a:r>
            <a:endParaRPr lang="cs-CZ" sz="80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386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65004" y="764704"/>
            <a:ext cx="239039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8529" y="764704"/>
            <a:ext cx="165301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í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24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-531440"/>
            <a:ext cx="385874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zí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7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65004" y="764704"/>
            <a:ext cx="239039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39" y="764704"/>
            <a:ext cx="239039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381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-315416"/>
            <a:ext cx="459613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</a:t>
            </a:r>
            <a:r>
              <a:rPr lang="cs-CZ" sz="34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582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65004" y="764704"/>
            <a:ext cx="239039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42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94974" y="-243408"/>
            <a:ext cx="4844596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</a:t>
            </a:r>
            <a:r>
              <a:rPr lang="cs-CZ" sz="34400" b="1" cap="none" spc="0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243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atlasceska.cz/images/foto_kalendar/velka/v71804_zima-ilustracni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252" y="0"/>
            <a:ext cx="5494073" cy="4120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673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obrazky.superia.cz/nahled-velky/zeb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4690" y="0"/>
            <a:ext cx="43053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174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forexample.cz/storage/200904011611_zivani_450x3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60648"/>
            <a:ext cx="5328592" cy="400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77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img3.ct24.cz/multimedia/images/6/599/middle/59890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76672"/>
            <a:ext cx="4752528" cy="358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602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5724636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163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65785" y="0"/>
            <a:ext cx="3251211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zi</a:t>
            </a:r>
            <a:endParaRPr lang="cs-CZ" sz="32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www.atlasceska.cz/images/foto_kalendar/velka/v71804_zima-ilustracni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332657"/>
            <a:ext cx="489654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291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44008" y="-171400"/>
            <a:ext cx="3865161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</a:t>
            </a:r>
            <a:endParaRPr lang="cs-CZ" sz="3200" b="1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obrazky.superia.cz/nahled-velky/zeb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3840619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22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51645" y="2132856"/>
            <a:ext cx="3251211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zí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www.forexample.cz/storage/200904011611_zivani_450x3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1673"/>
            <a:ext cx="5061011" cy="380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25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56126" y="0"/>
            <a:ext cx="3865161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</a:t>
            </a:r>
            <a:endParaRPr lang="cs-CZ" sz="32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img3.ct24.cz/multimedia/images/6/599/middle/59890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98" y="620688"/>
            <a:ext cx="4752528" cy="358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83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4230" y="0"/>
            <a:ext cx="4071949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zo</a:t>
            </a:r>
            <a:endParaRPr lang="cs-CZ" sz="32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2"/>
          <a:stretch/>
        </p:blipFill>
        <p:spPr bwMode="auto">
          <a:xfrm>
            <a:off x="4572000" y="692696"/>
            <a:ext cx="4174057" cy="3279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543800" cy="3312368"/>
          </a:xfrm>
        </p:spPr>
        <p:txBody>
          <a:bodyPr/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Zdroj:</a:t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effectLst/>
              </a:rPr>
              <a:t>kalendarakci.atlasceska.cz</a:t>
            </a:r>
            <a:br>
              <a:rPr lang="cs-CZ" sz="1200" dirty="0" smtClean="0">
                <a:effectLst/>
              </a:rPr>
            </a:b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obrazky.superia.cz/zvirata/zebra.php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www.forexample.cz/view.php?nazevclanku=nejbizarnejsi-funkce-vaseho-tela&amp;cisloclanku=2010040001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hifinazory.cz/forum/viewtopic.php?f=28&amp;t=5678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5"/>
              </a:rPr>
              <a:t>http://rimanka.blog.cz/0811/zorro-tajemna-tvar-a-zorro-legenda-o-zorrovi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ffectLst/>
              </a:rPr>
              <a:t/>
            </a:r>
            <a:br>
              <a:rPr lang="cs-CZ" sz="1200" dirty="0" smtClean="0">
                <a:effectLst/>
              </a:rPr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5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117</TotalTime>
  <Words>22</Words>
  <Application>Microsoft Office PowerPoint</Application>
  <PresentationFormat>Předvádění na obrazovce (4:3)</PresentationFormat>
  <Paragraphs>21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 kalendarakci.atlasceska.cz http://obrazky.superia.cz/zvirata/zebra.php http://www.forexample.cz/view.php?nazevclanku=nejbizarnejsi-funkce-vaseho-tela&amp;cisloclanku=2010040001 http://hifinazory.cz/forum/viewtopic.php?f=28&amp;t=5678 http://rimanka.blog.cz/0811/zorro-tajemna-tvar-a-zorro-legenda-o-zorrovi 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17</cp:revision>
  <dcterms:modified xsi:type="dcterms:W3CDTF">2012-06-25T21:12:18Z</dcterms:modified>
</cp:coreProperties>
</file>