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5" r:id="rId3"/>
    <p:sldId id="268" r:id="rId4"/>
    <p:sldId id="262" r:id="rId5"/>
    <p:sldId id="26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ev" TargetMode="External"/><Relationship Id="rId2" Type="http://schemas.openxmlformats.org/officeDocument/2006/relationships/hyperlink" Target="http://cs.wikipedia.org/wiki/Rampouch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yte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Vzory a pravopis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rodu mužského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Moravcová Jana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Prohlédni si následující obrázky, napiš jejich názvy a urči u nich vzory.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5" name="Obrázek 4" descr="rampouc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7224" y="2857496"/>
            <a:ext cx="2512226" cy="3345828"/>
          </a:xfrm>
          <a:prstGeom prst="rect">
            <a:avLst/>
          </a:prstGeom>
        </p:spPr>
      </p:pic>
      <p:pic>
        <p:nvPicPr>
          <p:cNvPr id="6" name="Obrázek 5" descr="Aquila_chrysaetos_Flick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9190" y="785794"/>
            <a:ext cx="3392536" cy="2260277"/>
          </a:xfrm>
          <a:prstGeom prst="rect">
            <a:avLst/>
          </a:prstGeom>
        </p:spPr>
      </p:pic>
      <p:pic>
        <p:nvPicPr>
          <p:cNvPr id="7" name="Obrázek 6" descr="Lion_waiting_in_Namibi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43570" y="3571876"/>
            <a:ext cx="3276600" cy="2463800"/>
          </a:xfrm>
          <a:prstGeom prst="rect">
            <a:avLst/>
          </a:prstGeom>
        </p:spPr>
      </p:pic>
      <p:pic>
        <p:nvPicPr>
          <p:cNvPr id="8" name="Obrázek 7" descr="220px-Presssac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00430" y="4214818"/>
            <a:ext cx="2011680" cy="1307592"/>
          </a:xfrm>
          <a:prstGeom prst="rect">
            <a:avLst/>
          </a:prstGeom>
        </p:spPr>
      </p:pic>
      <p:pic>
        <p:nvPicPr>
          <p:cNvPr id="9" name="Obrázek 8" descr="220px-MagnetSchool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1102" y="500042"/>
            <a:ext cx="3100506" cy="207170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 Narrow" pitchFamily="34" charset="0"/>
              </a:rPr>
              <a:t>Vylušti přesmyčky, urči ke kterému vzoru patří. 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gryt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toplo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………………….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čípotač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jestřbá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prka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jezecev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lítař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hulásněk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pazeř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</a:t>
            </a:r>
            <a:r>
              <a:rPr lang="cs-CZ" dirty="0" smtClean="0"/>
              <a:t>……………..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Doplň a napiš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P</a:t>
            </a:r>
            <a:r>
              <a:rPr lang="cs-CZ" dirty="0" smtClean="0">
                <a:latin typeface="Arial Narrow" pitchFamily="34" charset="0"/>
              </a:rPr>
              <a:t>od strom… jsme našli  hřib…  Narýsuj dva pravé </a:t>
            </a:r>
            <a:r>
              <a:rPr lang="cs-CZ" dirty="0" err="1" smtClean="0">
                <a:latin typeface="Arial Narrow" pitchFamily="34" charset="0"/>
              </a:rPr>
              <a:t>úhl</a:t>
            </a:r>
            <a:r>
              <a:rPr lang="cs-CZ" dirty="0" smtClean="0">
                <a:latin typeface="Arial Narrow" pitchFamily="34" charset="0"/>
              </a:rPr>
              <a:t>… </a:t>
            </a:r>
            <a:r>
              <a:rPr lang="cs-CZ" dirty="0" err="1" smtClean="0">
                <a:latin typeface="Arial Narrow" pitchFamily="34" charset="0"/>
              </a:rPr>
              <a:t>P</a:t>
            </a:r>
            <a:r>
              <a:rPr lang="cs-CZ" dirty="0" err="1" smtClean="0">
                <a:latin typeface="Arial Narrow" pitchFamily="34" charset="0"/>
              </a:rPr>
              <a:t>s</a:t>
            </a:r>
            <a:r>
              <a:rPr lang="cs-CZ" dirty="0" smtClean="0">
                <a:latin typeface="Arial Narrow" pitchFamily="34" charset="0"/>
              </a:rPr>
              <a:t>… běhali po zahradě. Dědeček má bílé vlas… a vous… Nad skalnatými útesy kroužili </a:t>
            </a:r>
            <a:r>
              <a:rPr lang="cs-CZ" dirty="0" err="1" smtClean="0">
                <a:latin typeface="Arial Narrow" pitchFamily="34" charset="0"/>
              </a:rPr>
              <a:t>orl</a:t>
            </a:r>
            <a:r>
              <a:rPr lang="cs-CZ" dirty="0" smtClean="0">
                <a:latin typeface="Arial Narrow" pitchFamily="34" charset="0"/>
              </a:rPr>
              <a:t>… Jeřáb… pomáhají stavět dom… Šaty chráníme před mol… Tomáš donesl nemocnému </a:t>
            </a:r>
            <a:r>
              <a:rPr lang="cs-CZ" dirty="0" err="1" smtClean="0">
                <a:latin typeface="Arial Narrow" pitchFamily="34" charset="0"/>
              </a:rPr>
              <a:t>spolužákov</a:t>
            </a:r>
            <a:r>
              <a:rPr lang="cs-CZ" smtClean="0">
                <a:latin typeface="Arial Narrow" pitchFamily="34" charset="0"/>
              </a:rPr>
              <a:t>…  </a:t>
            </a:r>
            <a:r>
              <a:rPr lang="cs-CZ" dirty="0" smtClean="0">
                <a:latin typeface="Arial Narrow" pitchFamily="34" charset="0"/>
              </a:rPr>
              <a:t>domácí úkol… </a:t>
            </a: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cs.wikipedia.org/wiki/Rampouch</a:t>
            </a:r>
            <a:endParaRPr lang="cs-CZ" dirty="0" smtClean="0"/>
          </a:p>
          <a:p>
            <a:pPr>
              <a:buNone/>
            </a:pP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Orel</a:t>
            </a:r>
            <a:r>
              <a:rPr lang="cs-CZ" i="1" dirty="0" smtClean="0"/>
              <a:t>_skalní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cs.wikipedia.org/wiki/Lev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cs.wikipedia.org/wiki/Pytel</a:t>
            </a:r>
            <a:endParaRPr lang="cs-CZ" dirty="0" smtClean="0"/>
          </a:p>
          <a:p>
            <a:pPr>
              <a:buNone/>
            </a:pP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Učitel</a:t>
            </a:r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875</TotalTime>
  <Words>172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Snímek 2</vt:lpstr>
      <vt:lpstr>Snímek 3</vt:lpstr>
      <vt:lpstr>Vylušti přesmyčky, urči ke kterému vzoru patří. </vt:lpstr>
      <vt:lpstr>  Doplň a napiš do sešitu</vt:lpstr>
      <vt:lpstr>Přehled zdrojů a odkazů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39</cp:revision>
  <dcterms:created xsi:type="dcterms:W3CDTF">2010-07-04T09:26:34Z</dcterms:created>
  <dcterms:modified xsi:type="dcterms:W3CDTF">2013-01-26T08:40:26Z</dcterms:modified>
</cp:coreProperties>
</file>