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84" r:id="rId2"/>
    <p:sldMasterId id="2147483696" r:id="rId3"/>
  </p:sldMasterIdLst>
  <p:sldIdLst>
    <p:sldId id="257" r:id="rId4"/>
    <p:sldId id="275" r:id="rId5"/>
    <p:sldId id="277" r:id="rId6"/>
    <p:sldId id="301" r:id="rId7"/>
    <p:sldId id="302" r:id="rId8"/>
    <p:sldId id="322" r:id="rId9"/>
    <p:sldId id="325" r:id="rId10"/>
    <p:sldId id="303" r:id="rId11"/>
    <p:sldId id="319" r:id="rId12"/>
    <p:sldId id="320" r:id="rId13"/>
    <p:sldId id="304" r:id="rId14"/>
    <p:sldId id="305" r:id="rId15"/>
    <p:sldId id="321" r:id="rId16"/>
    <p:sldId id="306" r:id="rId17"/>
    <p:sldId id="307" r:id="rId18"/>
    <p:sldId id="308" r:id="rId19"/>
    <p:sldId id="310" r:id="rId20"/>
    <p:sldId id="323" r:id="rId21"/>
    <p:sldId id="309" r:id="rId22"/>
    <p:sldId id="324" r:id="rId23"/>
    <p:sldId id="272" r:id="rId24"/>
    <p:sldId id="273" r:id="rId25"/>
    <p:sldId id="293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5" d="100"/>
          <a:sy n="125" d="100"/>
        </p:scale>
        <p:origin x="216" y="11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11A24-8347-4A1A-9C56-DB83ACFB06C4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60B3C-5B26-4075-BAC9-AD0646A766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A40910-E26B-4A48-985F-664576CEE69E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A8675-406A-4BB1-B892-60CCAEC312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FA4A5C-FD2A-4952-935A-2FFB96FEB17F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491C1-FC67-4DB2-B935-565639E7BC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7F3BC4-1675-4D50-8237-47C8BD6E77D4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069624-E8C8-4523-9399-72FA75576F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E51ABC-58B7-461C-99D6-28125D79BBB4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8E597E-1656-452F-A2EE-E308C436B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76C90-F230-40AA-80B8-9AF4C4D25007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FCD20-9224-4761-A18A-1AF8C83478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9D019A-1F0B-489D-9901-AD41260C879D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A1AAC3-C4AE-413C-9B82-71638AACB4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C667D-8C98-426E-BB9B-9869329C7AE7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4ECE1-CDDC-463E-A7F0-12901F8225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7E94F2-E326-474E-B1CF-430AB0D2AFEB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3705C-B499-4848-9CFE-0F15B785B6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6B3F6-1CF9-4964-8F15-BF141671D63E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B4BDC1-D772-4B00-A592-36B10A07D4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68711-B9AC-46C2-A7E3-D899E23936BB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7ED0E9-6F9B-4AB7-BA0B-9B656FE33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F11A24-8347-4A1A-9C56-DB83ACFB06C4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6760B3C-5B26-4075-BAC9-AD0646A766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A40910-E26B-4A48-985F-664576CEE69E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29FA8675-406A-4BB1-B892-60CCAEC312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FA4A5C-FD2A-4952-935A-2FFB96FEB17F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F3491C1-FC67-4DB2-B935-565639E7B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CD7F3BC4-1675-4D50-8237-47C8BD6E77D4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069624-E8C8-4523-9399-72FA75576F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E51ABC-58B7-461C-99D6-28125D79BBB4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3E8E597E-1656-452F-A2EE-E308C436B6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76C90-F230-40AA-80B8-9AF4C4D25007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4D3FCD20-9224-4761-A18A-1AF8C8347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9D019A-1F0B-489D-9901-AD41260C879D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1A1AAC3-C4AE-413C-9B82-71638AACB4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B54ECE1-CDDC-463E-A7F0-12901F8225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6C667D-8C98-426E-BB9B-9869329C7AE7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A8C3705C-B499-4848-9CFE-0F15B785B6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B47E94F2-E326-474E-B1CF-430AB0D2AFEB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56B3F6-1CF9-4964-8F15-BF141671D63E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4BDC1-D772-4B00-A592-36B10A07D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C87ED0E9-6F9B-4AB7-BA0B-9B656FE332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368711-B9AC-46C2-A7E3-D899E23936BB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5F11A24-8347-4A1A-9C56-DB83ACFB06C4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6760B3C-5B26-4075-BAC9-AD0646A766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EA40910-E26B-4A48-985F-664576CEE69E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pPr>
              <a:defRPr/>
            </a:pPr>
            <a:fld id="{29FA8675-406A-4BB1-B892-60CCAEC312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2FA4A5C-FD2A-4952-935A-2FFB96FEB17F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4F3491C1-FC67-4DB2-B935-565639E7B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>
              <a:defRPr/>
            </a:pPr>
            <a:fld id="{CD7F3BC4-1675-4D50-8237-47C8BD6E77D4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4069624-E8C8-4523-9399-72FA75576F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E51ABC-58B7-461C-99D6-28125D79BBB4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3E8E597E-1656-452F-A2EE-E308C436B65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5876C90-F230-40AA-80B8-9AF4C4D25007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pPr>
              <a:defRPr/>
            </a:pPr>
            <a:fld id="{4D3FCD20-9224-4761-A18A-1AF8C8347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E9D019A-1F0B-489D-9901-AD41260C879D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21A1AAC3-C4AE-413C-9B82-71638AACB4C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8B54ECE1-CDDC-463E-A7F0-12901F8225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6C667D-8C98-426E-BB9B-9869329C7AE7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pPr>
              <a:defRPr/>
            </a:pPr>
            <a:fld id="{A8C3705C-B499-4848-9CFE-0F15B785B6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>
              <a:defRPr/>
            </a:pPr>
            <a:fld id="{B47E94F2-E326-474E-B1CF-430AB0D2AFEB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956B3F6-1CF9-4964-8F15-BF141671D63E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4BDC1-D772-4B00-A592-36B10A07D4B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pPr>
              <a:defRPr/>
            </a:pPr>
            <a:fld id="{C87ED0E9-6F9B-4AB7-BA0B-9B656FE332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368711-B9AC-46C2-A7E3-D899E23936BB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8E7A842-157F-41B8-8F59-376D0AEA8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8E7A842-157F-41B8-8F59-376D0AEA81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06528002-7A92-4556-8116-170559C4B9E8}" type="datetimeFigureOut">
              <a:rPr lang="cs-CZ" smtClean="0"/>
              <a:pPr>
                <a:defRPr/>
              </a:pPr>
              <a:t>26. 1. 2013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>
              <a:defRPr/>
            </a:pPr>
            <a:fld id="{78E7A842-157F-41B8-8F59-376D0AEA815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0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0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0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3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DUM: </a:t>
            </a:r>
            <a:r>
              <a:rPr lang="cs-CZ" sz="1050" b="1" dirty="0"/>
              <a:t>VY_32_INOVACE_16_17_Francouzská revoluce </a:t>
            </a: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Číslo skupiny: </a:t>
            </a:r>
            <a:r>
              <a:rPr lang="cs-CZ" sz="1700" b="1" dirty="0"/>
              <a:t>1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Autor: </a:t>
            </a:r>
            <a:r>
              <a:rPr lang="cs-CZ" sz="1600" b="1" dirty="0">
                <a:latin typeface="Calibri" pitchFamily="34" charset="0"/>
              </a:rPr>
              <a:t>Radomír Krejčí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Vzdělávací obor/Předmět/Téma: </a:t>
            </a:r>
            <a:r>
              <a:rPr lang="cs-CZ" sz="1600" b="1" dirty="0" smtClean="0">
                <a:latin typeface="Calibri" pitchFamily="34" charset="0"/>
              </a:rPr>
              <a:t>Dějepis/Dějepis/Francouzská revoluce</a:t>
            </a:r>
            <a:endParaRPr lang="cs-CZ" sz="900" dirty="0"/>
          </a:p>
          <a:p>
            <a:pPr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ilustrativní </a:t>
            </a:r>
            <a:r>
              <a:rPr lang="cs-CZ" sz="1600" b="1" dirty="0">
                <a:latin typeface="Calibri" pitchFamily="34" charset="0"/>
              </a:rPr>
              <a:t>prezentace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</a:t>
            </a:r>
            <a:r>
              <a:rPr lang="cs-CZ" sz="1700" b="1" dirty="0" smtClean="0"/>
              <a:t>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None/>
              <a:defRPr/>
            </a:pPr>
            <a:r>
              <a:rPr lang="cs-CZ" sz="1700" dirty="0" smtClean="0"/>
              <a:t>Anotace: </a:t>
            </a:r>
            <a:r>
              <a:rPr lang="cs-CZ" sz="1600" dirty="0" smtClean="0">
                <a:latin typeface="Calibri" pitchFamily="34" charset="0"/>
              </a:rPr>
              <a:t>Seznámení  </a:t>
            </a:r>
            <a:r>
              <a:rPr lang="cs-CZ" sz="1600" dirty="0" smtClean="0">
                <a:latin typeface="Calibri" pitchFamily="34" charset="0"/>
              </a:rPr>
              <a:t>s </a:t>
            </a:r>
            <a:r>
              <a:rPr lang="cs-CZ" sz="1600" smtClean="0">
                <a:latin typeface="Calibri" pitchFamily="34" charset="0"/>
              </a:rPr>
              <a:t>Velkou francouzskou </a:t>
            </a:r>
            <a:r>
              <a:rPr lang="cs-CZ" sz="1600" dirty="0" smtClean="0">
                <a:latin typeface="Calibri" pitchFamily="34" charset="0"/>
              </a:rPr>
              <a:t>revolucí . </a:t>
            </a:r>
            <a:r>
              <a:rPr lang="cs-CZ" sz="1600" dirty="0" smtClean="0">
                <a:latin typeface="Calibri" pitchFamily="34" charset="0"/>
              </a:rPr>
              <a:t>Materiál slouží jako ilustrativní průvodce výkladu zvyšující jeho přínos.</a:t>
            </a:r>
            <a:r>
              <a:rPr lang="cs-CZ" sz="1700" dirty="0" smtClean="0"/>
              <a:t>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600" b="1" dirty="0" smtClean="0">
                <a:latin typeface="Calibri" pitchFamily="34" charset="0"/>
              </a:rPr>
              <a:t>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None/>
              <a:defRPr/>
            </a:pPr>
            <a:r>
              <a:rPr lang="cs-CZ" sz="1400" dirty="0" smtClean="0"/>
              <a:t>Datum:	</a:t>
            </a:r>
            <a:r>
              <a:rPr lang="cs-CZ" sz="1400" b="1" dirty="0">
                <a:latin typeface="Calibri" pitchFamily="34" charset="0"/>
              </a:rPr>
              <a:t> </a:t>
            </a:r>
            <a:r>
              <a:rPr lang="cs-CZ" sz="1400" dirty="0" smtClean="0"/>
              <a:t>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2819400"/>
            <a:ext cx="8693834" cy="1752600"/>
          </a:xfrm>
        </p:spPr>
        <p:txBody>
          <a:bodyPr/>
          <a:lstStyle/>
          <a:p>
            <a:r>
              <a:rPr lang="cs-CZ" dirty="0" smtClean="0"/>
              <a:t>Ilustrativní průvodce </a:t>
            </a:r>
          </a:p>
          <a:p>
            <a:endParaRPr lang="cs-CZ" dirty="0" smtClean="0"/>
          </a:p>
          <a:p>
            <a:r>
              <a:rPr lang="cs-CZ" dirty="0" smtClean="0"/>
              <a:t>Pádem monarchie a revolučním obdobím </a:t>
            </a:r>
          </a:p>
          <a:p>
            <a:r>
              <a:rPr lang="cs-CZ" dirty="0" smtClean="0"/>
              <a:t>Ve francii 18. století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cap="small" dirty="0" smtClean="0">
                <a:latin typeface="Candara" pitchFamily="34" charset="0"/>
              </a:rPr>
              <a:t>Velká francouzská revoluce</a:t>
            </a:r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Ludvík XVI.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francouzský král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81" y="620688"/>
            <a:ext cx="45815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Marie - Antoinetta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francouzská královna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76672"/>
            <a:ext cx="4144516" cy="59108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Versailles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sídlo francouzských králů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068960"/>
            <a:ext cx="7848872" cy="3325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dobová karikatura státního zřízení ve Francii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606493"/>
            <a:ext cx="42576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379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plán Paříže 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File:1797 Jean Map of Paris and the Faubourgs, France - Geographicus - Paris-jean-17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331" y="2060848"/>
            <a:ext cx="6565643" cy="4308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166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14.července</a:t>
            </a:r>
            <a:br>
              <a:rPr lang="cs-CZ" dirty="0" smtClean="0"/>
            </a:br>
            <a:r>
              <a:rPr lang="cs-CZ" dirty="0" smtClean="0"/>
              <a:t>1789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23528" y="2204864"/>
            <a:ext cx="2362200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Dobytí </a:t>
            </a:r>
            <a:r>
              <a:rPr lang="cs-CZ" sz="1800" dirty="0" err="1" smtClean="0">
                <a:latin typeface="Candara" pitchFamily="34" charset="0"/>
              </a:rPr>
              <a:t>Bastilly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7509" y="1340768"/>
            <a:ext cx="6106613" cy="45856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23528" y="2204864"/>
            <a:ext cx="2362200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královská vlajka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762" y="1988840"/>
            <a:ext cx="5890727" cy="3924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1099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23528" y="2204864"/>
            <a:ext cx="2362200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vlajka konstituční monarchie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0048" y="1988840"/>
            <a:ext cx="5971592" cy="39785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5278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gilotina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5457" y="818611"/>
            <a:ext cx="5989031" cy="5485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21. ledna 1793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23528" y="2200622"/>
            <a:ext cx="2362200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poprava Ludvíka XVI.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322806"/>
            <a:ext cx="6051329" cy="40316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>
          <a:xfrm>
            <a:off x="323528" y="2200622"/>
            <a:ext cx="2362200" cy="4144963"/>
          </a:xfrm>
        </p:spPr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vlajka francouzské republiky</a:t>
            </a:r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2832" y="2348880"/>
            <a:ext cx="5998807" cy="3996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1052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Jean-Paul Marat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541627"/>
            <a:ext cx="4868416" cy="58793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1800" dirty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98517"/>
            <a:ext cx="4382641" cy="5909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Georges Danton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78249"/>
            <a:ext cx="52197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914400"/>
            <a:ext cx="2643206" cy="990600"/>
          </a:xfrm>
        </p:spPr>
        <p:txBody>
          <a:bodyPr/>
          <a:lstStyle/>
          <a:p>
            <a:r>
              <a:rPr lang="cs-CZ" dirty="0" err="1" smtClean="0"/>
              <a:t>Maximilien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de Robespierre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620688"/>
            <a:ext cx="4577333" cy="5796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14282" y="914400"/>
            <a:ext cx="2643206" cy="990600"/>
          </a:xfrm>
        </p:spPr>
        <p:txBody>
          <a:bodyPr/>
          <a:lstStyle/>
          <a:p>
            <a:r>
              <a:rPr lang="cs-CZ" b="0" dirty="0" smtClean="0"/>
              <a:t>kostel sv. Jakuba</a:t>
            </a:r>
            <a:endParaRPr lang="cs-CZ" b="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  <a:p>
            <a:endParaRPr lang="cs-CZ" sz="1800" dirty="0" smtClean="0">
              <a:latin typeface="Candar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Soubor:Clôture de la salle des Jacobins 179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052736"/>
            <a:ext cx="5942707" cy="5152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7523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revoluční kalendář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12 měsíců</a:t>
            </a:r>
          </a:p>
          <a:p>
            <a:r>
              <a:rPr lang="cs-CZ" sz="1800" dirty="0" smtClean="0">
                <a:latin typeface="Candara" pitchFamily="34" charset="0"/>
              </a:rPr>
              <a:t>každý měsíc rozdělený do tří dekád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71500"/>
            <a:ext cx="46482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>
            <a:normAutofit/>
          </a:bodyPr>
          <a:lstStyle/>
          <a:p>
            <a:r>
              <a:rPr lang="cs-CZ" sz="1800" dirty="0" smtClean="0">
                <a:latin typeface="Candara" pitchFamily="34" charset="0"/>
              </a:rPr>
              <a:t>poprava</a:t>
            </a:r>
          </a:p>
          <a:p>
            <a:r>
              <a:rPr lang="cs-CZ" sz="1800" dirty="0" smtClean="0">
                <a:latin typeface="Candara" pitchFamily="34" charset="0"/>
              </a:rPr>
              <a:t>Robespierra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31756" name="AutoShape 12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758" name="AutoShape 14" descr="data:image/jpeg;base64,/9j/4AAQSkZJRgABAQAAAQABAAD/2wCEAAkGBggGEAkIBwgVCQkVFxESGRIWFREVGhUZExgXIBMTHhcXHCYeIx0vHBcTKzsjLyopMTguFR4yQTA2NiYvOCsBCQoKDgwNFw8PGjUkHiQzNS81NTU1MSs2MDAwNSk0LDU1LzU0NS8tNSk1NTIsNSwsMDU1LDU1KS4uNTU1KiksL//AABEIAJ8BPgMBIgACEQEDEQH/xAAaAAEAAgMBAAAAAAAAAAAAAAAABQcBBAYC/8QAORABAAIBAgUABwQHCQAAAAAAAAECAwQRBQYSITEHEyJBUWFxMlKBwRQjYpGhsbIVJTNCU5Ki0fD/xAAaAQEAAgMBAAAAAAAAAAAAAAAABAUBAgMH/8QALREBAAIBAgQDBgcAAAAAAAAAAAECAwQRBRIxQSFx8BNCUaHR4RQiYYGRscH/2gAMAwEAAhEDEQA/AK/AUb1QAABu8O4NrOKxlto6Vv0Rvbe+Ou0fe2taO3za2tFY3mdms2isby09p87dmHTYNBhxabLwvNfH+nZd80T63FMVnDtGOk3i3TEzW2o9/wB1E63gWt4fjpqdTStcNp2i0ZMNurbzt02ndyrmradt/L9XOuWszt6lHgO7sAAAAAAAAAAAAAAAAAAAAAAAAAAAAAAAAAANjQX1NMuGdFeaajqiKzWdp3mdo/m96PR4NR7Wo19NLXfb2oy2n67UrP8AOPCX0nD+XsM1vfmDJW8d4mmC9dvnE7zLhkyxWJjaZ/aZ/wAcb5IiJjaf4mW1xHhmgprL+s1OKM0XrPqNoil4ptFotevs0tfaZ6fEdW0zCH5mrqceq1WHV5JvalprXxERSP8ADiIjtEdMx2jt3TWLlrlvXbV0nMnRf4ZKdP8AVNXjjHIHGNLHrsV44jjiI70mZt0xHb2Z7zG3w3RMWbHW8Ra3jtt4xsi48tK2iLW7beMbOUGZia7xMbSwsU8AZZAAAAAAAAAAAAAAAAAAAAAAAAAAAAAAAAHZcv8Ao61PEIwaniV/0fTWibdMfbmO3T5jaN9/4eO6H5R4ZoeLanFp+I5/V4/MV8esn3Y+r3b/AJbR3lccRh0lIiOnDhrERHitaxHaI+ER4U/EdZbFMY8fWfXgq9dqrY5ilOrkM/o04NhrfJfWZcVIiZm02xbREe+fYjs5nlrmzJy5mtprZ51fDOqY8TG0b9slYnvHx6fzT/pNrxWaY5xT/dnbqiu+/Vv26/2fG3u3+eyuGdHjnPhmc1uaJ7fD7s6Wk5sUzltzRPy+6yefOWcHEMVuNcPiJyxEXt0+MlJj7f1iO+/vj6K2Wt6O9bOv0U6fP7cY7Wx9/fWYiYj/AJWj8FZcT0n6Bm1Wl+5e9P8AbaY/JvoL2rN8Fp35enk20V7Vm2G3u/01gFosQAAAAAAAAAAAAAAAAAAAAAAAAAAAAAAAGYma7TE7Sl+Lc1cS4ziwaTV5t8dI77dpvMeLW+M7f9+U3ynyhoeYtNbJm9Zgz1ybTkjaYtXb7NYnt9Z7/wAe3Ncb4ZbhGfUaOZm1a2mItNZr1R7rbSiVy4suWabfmqixkxZMnL71Xb8k83U19a8H4vMXvMdFLW7xePHq7b+/bx8fHnzD85clX4NNtbw+s30M+Y8zi390/s/P8J+fJxM12mJ2lb/JvEdfxXTdPFtLaJj2YvaO2Wsx52nvM/Gdtp3+qDqazo7+2x9J6x9PXyRM9Z0t/a4+k9Yafo00V9Po75rxt6zJaY+lYisT++LK64/qa6zVa/PjnelsmSY+nVO0/uWnzZrMnAtDl/s7B07RGKOmO2Ks9ur8vrMKdZ4dvlvkzz3nZnQ75L3zT3AFwtAAAAAAAAAAAAAAAAAAAAAAAAAAAAAABmNu287QwDCw+N86aHhGnw8O5byddorERkiJ2pHvn2o73n8597zoPSFw/iNa4OYtDFrR/nilb1n59M94/DdXwr44fh5dp69d+6F+Bxcu3f491r6bmDk7SfrdNbDht8Yw2i39G6P4z6TtPji2PhGGcuT/AFLxtWPnFfM/jsrgaV4Zhi3NaZt5y1rw/FE72mZ81m8J9IPDdfgvh45+qy9M1tHTM1yRMbTttHaZ+H/orO/TvPT9n3MCTg0tME2mndIw6emGbTTuAJSQAAAAAAAAAAAAAAAAAAAAAAAAAAAAAAAAAAAAAAAAAAAAAAAAAAAAAAAAAAAAAAAAAAAAAAAAAAAAAAAAAAAAAAAAAAAAAAAAAAAAAAAAAAAAAAAAAAAAAAAAAAAAAAAAAAAAAAAAAAAAAAAAAAAAAAAAAAAAAAAAAAAAAAAAAAAAAAAAAAAAAAAAAAAAAAAAAAAAAAAAAAAAAAAAAAAAAAAAAAAAAAAAAAAA/9k="/>
          <p:cNvSpPr>
            <a:spLocks noChangeAspect="1" noChangeArrowheads="1"/>
          </p:cNvSpPr>
          <p:nvPr/>
        </p:nvSpPr>
        <p:spPr bwMode="auto">
          <a:xfrm>
            <a:off x="155575" y="-723900"/>
            <a:ext cx="3028950" cy="151447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50" name="Picture 2" descr="File:Execution robespierre, saint just...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2475" y="1484784"/>
            <a:ext cx="6179840" cy="4016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377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 a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571612"/>
            <a:ext cx="8229600" cy="4894169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Zdroj:</a:t>
            </a:r>
          </a:p>
          <a:p>
            <a:pPr>
              <a:buNone/>
            </a:pPr>
            <a:r>
              <a:rPr lang="cs-CZ" sz="1500" cap="small" dirty="0" smtClean="0"/>
              <a:t>Hroch</a:t>
            </a:r>
            <a:r>
              <a:rPr lang="cs-CZ" sz="1500" dirty="0" smtClean="0"/>
              <a:t>, Miroslav: </a:t>
            </a:r>
            <a:r>
              <a:rPr lang="cs-CZ" sz="1500" i="1" dirty="0" smtClean="0"/>
              <a:t>Dějiny  novověku.</a:t>
            </a:r>
            <a:r>
              <a:rPr lang="cs-CZ" sz="1500" dirty="0" smtClean="0"/>
              <a:t> Praha : Práce 2001. ISBN  80-208-0367-X.</a:t>
            </a:r>
          </a:p>
          <a:p>
            <a:pPr>
              <a:buNone/>
            </a:pPr>
            <a:endParaRPr lang="cs-CZ" dirty="0" smtClean="0"/>
          </a:p>
          <a:p>
            <a:pPr algn="just">
              <a:buFont typeface="Wingdings" pitchFamily="2" charset="2"/>
              <a:buChar char="v"/>
            </a:pPr>
            <a:r>
              <a:rPr lang="cs-CZ" dirty="0" smtClean="0"/>
              <a:t>Obrázky: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1400" dirty="0" smtClean="0"/>
              <a:t>Všechny uveřejněné odkazy </a:t>
            </a:r>
            <a:r>
              <a:rPr lang="en-US" sz="1400" dirty="0" smtClean="0"/>
              <a:t>[</a:t>
            </a:r>
            <a:r>
              <a:rPr lang="cs-CZ" sz="1400" dirty="0" smtClean="0"/>
              <a:t>cit. 2012-01-12</a:t>
            </a:r>
            <a:r>
              <a:rPr lang="en-US" sz="1400" dirty="0" smtClean="0"/>
              <a:t>]</a:t>
            </a:r>
            <a:r>
              <a:rPr lang="cs-CZ" sz="1400" dirty="0" smtClean="0"/>
              <a:t> dostupné na WWW viz. tabulka</a:t>
            </a:r>
            <a:endParaRPr lang="cs-CZ" sz="1400" b="1" dirty="0" smtClean="0"/>
          </a:p>
          <a:p>
            <a:pPr>
              <a:buNone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8657122"/>
              </p:ext>
            </p:extLst>
          </p:nvPr>
        </p:nvGraphicFramePr>
        <p:xfrm>
          <a:off x="285720" y="142852"/>
          <a:ext cx="8715436" cy="67512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File:Louis_xvi.jpg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&lt;http://commons.wikimedia.org/wiki/File:Marie_Antoinette_Young3.jpg&gt;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&lt;http://cs.wikipedia.org/wiki/</a:t>
                      </a:r>
                      <a:r>
                        <a:rPr lang="cs-CZ" sz="1200" dirty="0" err="1" smtClean="0"/>
                        <a:t>Soubor:Chateau-de-versailles-cour.jpg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File:Troisordres.jpg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32133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&lt;http://commons.wikimedia.org/wiki/File:1797_Jean_Map_of_Paris_and_the_Faubourgs,_France_-_Geographicus_-_Paris-jean-1797.jpg?uselang=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File:Prise_de_la_Bastille.jpg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File:Drapeau_du_royaume_de_France.png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File:Flag_of_Constitutional_Royal_France.svg?uselang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9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File:Guillotinemodels.jpg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10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&lt;http://commons.wikimedia.org/wiki/File:Ex%C3%A9cution_de_Louis_XVI_Carnavalet.jpg&gt;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11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File:Flag_of_France.svg?uselang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12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&lt;http://commons.wikimedia.org/wiki/File:Jean-paul_marat_4.jpg&gt;</a:t>
                      </a:r>
                      <a:endParaRPr lang="cs-CZ" sz="1200" dirty="0"/>
                    </a:p>
                  </a:txBody>
                  <a:tcPr/>
                </a:tc>
              </a:tr>
              <a:tr h="558343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13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File:Charlotte_Corday.jpg</a:t>
                      </a:r>
                      <a:r>
                        <a:rPr lang="cs-CZ" sz="1200" dirty="0" smtClean="0"/>
                        <a:t>&gt;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0" y="1774825"/>
            <a:ext cx="8229600" cy="2949575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3927002"/>
              </p:ext>
            </p:extLst>
          </p:nvPr>
        </p:nvGraphicFramePr>
        <p:xfrm>
          <a:off x="214282" y="214289"/>
          <a:ext cx="8715436" cy="27902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5627"/>
                <a:gridCol w="1005627"/>
                <a:gridCol w="6704182"/>
              </a:tblGrid>
              <a:tr h="321338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pořadí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licence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WWW</a:t>
                      </a:r>
                      <a:endParaRPr lang="cs-CZ" sz="1400" dirty="0"/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14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File:Georges-Jacques_Danton.jpg</a:t>
                      </a:r>
                      <a:r>
                        <a:rPr lang="cs-CZ" sz="1200" dirty="0" smtClean="0"/>
                        <a:t>&gt;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</a:txBody>
                  <a:tcPr/>
                </a:tc>
              </a:tr>
              <a:tr h="398817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15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</a:t>
                      </a:r>
                      <a:r>
                        <a:rPr lang="cs-CZ" sz="1200" dirty="0" err="1" smtClean="0"/>
                        <a:t>File:Robespierre.jpg?uselang</a:t>
                      </a:r>
                      <a:r>
                        <a:rPr lang="cs-CZ" sz="1200" dirty="0" smtClean="0"/>
                        <a:t>=</a:t>
                      </a:r>
                      <a:r>
                        <a:rPr lang="cs-CZ" sz="1200" dirty="0" err="1" smtClean="0"/>
                        <a:t>cs</a:t>
                      </a:r>
                      <a:r>
                        <a:rPr lang="cs-CZ" sz="1200" dirty="0" smtClean="0"/>
                        <a:t>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16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&lt;http://cs.wikipedia.org/wiki/Soubor:Cl%C3%B4ture_de_la_salle_des_Jacobins_1794.jpg&gt;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17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&lt;http://en.wikipedia.org/wiki/File:Calendrier-republicain-debucourt2.jpg&gt;</a:t>
                      </a:r>
                    </a:p>
                  </a:txBody>
                  <a:tcPr/>
                </a:tc>
              </a:tr>
              <a:tr h="447849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18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err="1" smtClean="0"/>
                        <a:t>Creative</a:t>
                      </a:r>
                      <a:r>
                        <a:rPr lang="cs-CZ" sz="1200" dirty="0" smtClean="0"/>
                        <a:t> </a:t>
                      </a:r>
                      <a:r>
                        <a:rPr lang="cs-CZ" sz="1200" dirty="0" err="1" smtClean="0"/>
                        <a:t>commons</a:t>
                      </a:r>
                      <a:endParaRPr lang="cs-CZ" sz="1200" dirty="0" smtClean="0"/>
                    </a:p>
                    <a:p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/>
                        <a:t>&lt;http://commons.wikimedia.org/wiki/File:Execution_</a:t>
                      </a:r>
                      <a:r>
                        <a:rPr lang="cs-CZ" sz="1200" dirty="0" err="1" smtClean="0"/>
                        <a:t>robespierre</a:t>
                      </a:r>
                      <a:r>
                        <a:rPr lang="cs-CZ" sz="1200" dirty="0" smtClean="0"/>
                        <a:t>,_</a:t>
                      </a:r>
                      <a:r>
                        <a:rPr lang="cs-CZ" sz="1200" dirty="0" err="1" smtClean="0"/>
                        <a:t>saint_just</a:t>
                      </a:r>
                      <a:r>
                        <a:rPr lang="cs-CZ" sz="1200" dirty="0" smtClean="0"/>
                        <a:t>....</a:t>
                      </a:r>
                      <a:r>
                        <a:rPr lang="cs-CZ" sz="1200" dirty="0" err="1" smtClean="0"/>
                        <a:t>jpg</a:t>
                      </a:r>
                      <a:r>
                        <a:rPr lang="cs-CZ" sz="1200" dirty="0" smtClean="0"/>
                        <a:t>&gt;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Administrativní">
  <a:themeElements>
    <a:clrScheme name="Revoluce">
      <a:dk1>
        <a:sysClr val="windowText" lastClr="000000"/>
      </a:dk1>
      <a:lt1>
        <a:sysClr val="window" lastClr="FFFFFF"/>
      </a:lt1>
      <a:dk2>
        <a:srgbClr val="0DC4FF"/>
      </a:dk2>
      <a:lt2>
        <a:srgbClr val="00516B"/>
      </a:lt2>
      <a:accent1>
        <a:srgbClr val="FF0000"/>
      </a:accent1>
      <a:accent2>
        <a:srgbClr val="CCB400"/>
      </a:accent2>
      <a:accent3>
        <a:srgbClr val="00516B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538</TotalTime>
  <Words>301</Words>
  <Application>Microsoft Office PowerPoint</Application>
  <PresentationFormat>Předvádění na obrazovce (4:3)</PresentationFormat>
  <Paragraphs>130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23</vt:i4>
      </vt:variant>
    </vt:vector>
  </HeadingPairs>
  <TitlesOfParts>
    <vt:vector size="26" baseType="lpstr">
      <vt:lpstr>Motiv sady Office</vt:lpstr>
      <vt:lpstr>Administrativní</vt:lpstr>
      <vt:lpstr>1_Administrativní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Velká francouzská revoluce </vt:lpstr>
      <vt:lpstr>Ludvík XVI.</vt:lpstr>
      <vt:lpstr>Marie - Antoinetta</vt:lpstr>
      <vt:lpstr>Versailles</vt:lpstr>
      <vt:lpstr>Prezentace aplikace PowerPoint</vt:lpstr>
      <vt:lpstr>Prezentace aplikace PowerPoint</vt:lpstr>
      <vt:lpstr>14.července 1789</vt:lpstr>
      <vt:lpstr>Prezentace aplikace PowerPoint</vt:lpstr>
      <vt:lpstr>Prezentace aplikace PowerPoint</vt:lpstr>
      <vt:lpstr>gilotina</vt:lpstr>
      <vt:lpstr>21. ledna 1793</vt:lpstr>
      <vt:lpstr>Prezentace aplikace PowerPoint</vt:lpstr>
      <vt:lpstr>Jean-Paul Marat</vt:lpstr>
      <vt:lpstr>Prezentace aplikace PowerPoint</vt:lpstr>
      <vt:lpstr>Georges Danton</vt:lpstr>
      <vt:lpstr>Maximilien  de Robespierre</vt:lpstr>
      <vt:lpstr>kostel sv. Jakuba</vt:lpstr>
      <vt:lpstr>revoluční kalendář</vt:lpstr>
      <vt:lpstr>Prezentace aplikace PowerPoint</vt:lpstr>
      <vt:lpstr>Zdroje a obrázky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Radomír Krejčí</cp:lastModifiedBy>
  <cp:revision>77</cp:revision>
  <dcterms:created xsi:type="dcterms:W3CDTF">2012-02-01T08:51:03Z</dcterms:created>
  <dcterms:modified xsi:type="dcterms:W3CDTF">2013-01-26T13:21:54Z</dcterms:modified>
</cp:coreProperties>
</file>