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89" r:id="rId2"/>
    <p:sldId id="290" r:id="rId3"/>
    <p:sldId id="292" r:id="rId4"/>
    <p:sldId id="291" r:id="rId5"/>
    <p:sldId id="293" r:id="rId6"/>
    <p:sldId id="294" r:id="rId7"/>
    <p:sldId id="295" r:id="rId8"/>
    <p:sldId id="296" r:id="rId9"/>
    <p:sldId id="297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564" y="-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5138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27584" y="4509120"/>
            <a:ext cx="7560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VY_32_INOVACE_XI_1_12 :Psaní velkých písmen-opakovací test 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</a:t>
            </a:r>
            <a:r>
              <a:rPr lang="cs-CZ" dirty="0" smtClean="0"/>
              <a:t> XI</a:t>
            </a:r>
            <a:r>
              <a:rPr lang="cs-CZ" b="1" dirty="0" smtClean="0"/>
              <a:t>    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     Pořadové číslo DUM: </a:t>
            </a:r>
            <a:r>
              <a:rPr lang="cs-CZ" dirty="0" smtClean="0"/>
              <a:t>12</a:t>
            </a:r>
            <a:r>
              <a:rPr lang="cs-CZ" b="1" dirty="0" smtClean="0"/>
              <a:t>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opakovací test z učiva o psaní velkých písmen a jejich praktické použití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zopakují a upevní dovednosti v psaní velkých písmen </a:t>
            </a:r>
            <a:endParaRPr lang="cs-CZ" sz="1600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13 – 14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velká písmena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30 –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žáky seznámí na interaktivní tabuli se zadáním testu a způsobem vypracování jednotlivých úkolů. Žáci potom test samostatně zpracují. Možno využít i pro společné zopakování </a:t>
            </a:r>
            <a:r>
              <a:rPr lang="cs-CZ" smtClean="0"/>
              <a:t>a procvičení.</a:t>
            </a:r>
            <a:r>
              <a:rPr lang="cs-CZ" b="1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4584" y="3068960"/>
            <a:ext cx="7272808" cy="120032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PSANÍ VELKÝCH PÍSMEN</a:t>
            </a:r>
          </a:p>
          <a:p>
            <a:r>
              <a:rPr lang="cs-CZ" sz="3600" b="1" dirty="0" smtClean="0"/>
              <a:t>(opakovací test pro 8. ročník)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267735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34664"/>
            <a:ext cx="8568952" cy="5449792"/>
          </a:xfrm>
          <a:noFill/>
        </p:spPr>
        <p:txBody>
          <a:bodyPr/>
          <a:lstStyle/>
          <a:p>
            <a:r>
              <a:rPr lang="cs-CZ" b="1" dirty="0" smtClean="0"/>
              <a:t>1)Vylušti tajenku a označ v ní velká písmena písmena: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_        _ _ _ _ _           fanoušek Sparty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    _        _ _ _ _               hlavní město Anglie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_ _        _ _                       obyvatel Německa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  _ _        _ _ _ _ _            zkratka km slovy</a:t>
            </a:r>
          </a:p>
          <a:p>
            <a:pPr marL="109728" indent="0">
              <a:buNone/>
            </a:pPr>
            <a:r>
              <a:rPr lang="cs-CZ" dirty="0" smtClean="0"/>
              <a:t>_ _ _ _        _ _ _ _               hora v Krkonoších</a:t>
            </a:r>
          </a:p>
          <a:p>
            <a:pPr marL="109728" indent="0">
              <a:buNone/>
            </a:pPr>
            <a:r>
              <a:rPr lang="cs-CZ" dirty="0" smtClean="0"/>
              <a:t>_ _ _ _        _ _ _ _ _           ostrovní stát u Austrálie</a:t>
            </a:r>
          </a:p>
          <a:p>
            <a:pPr marL="109728" indent="0">
              <a:buNone/>
            </a:pPr>
            <a:r>
              <a:rPr lang="cs-CZ" dirty="0" smtClean="0"/>
              <a:t>_ _ _ _        _                          severní soused ČR               </a:t>
            </a:r>
          </a:p>
          <a:p>
            <a:pPr marL="109728" indent="0">
              <a:buNone/>
            </a:pPr>
            <a:r>
              <a:rPr lang="cs-CZ" dirty="0" smtClean="0"/>
              <a:t>_ _ _ _        _ _                      loupežník z </a:t>
            </a:r>
            <a:r>
              <a:rPr lang="cs-CZ" dirty="0" err="1" smtClean="0"/>
              <a:t>Řáholce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38536" y="2490241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38536" y="2916213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738536" y="3373413"/>
            <a:ext cx="457200" cy="5044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38536" y="387898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38536" y="433618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38536" y="480512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38536" y="5262327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738536" y="5733256"/>
            <a:ext cx="457200" cy="502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0296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9792"/>
          </a:xfrm>
        </p:spPr>
        <p:txBody>
          <a:bodyPr/>
          <a:lstStyle/>
          <a:p>
            <a:r>
              <a:rPr lang="cs-CZ" b="1" dirty="0" smtClean="0"/>
              <a:t>2)Oprav chyby v textu:</a:t>
            </a:r>
          </a:p>
          <a:p>
            <a:pPr marL="109728" indent="0">
              <a:buNone/>
            </a:pPr>
            <a:r>
              <a:rPr lang="cs-CZ" dirty="0"/>
              <a:t>n</a:t>
            </a:r>
            <a:r>
              <a:rPr lang="cs-CZ" dirty="0" smtClean="0"/>
              <a:t>a tři krále o hodinu dále, učím se anglicky,</a:t>
            </a:r>
          </a:p>
          <a:p>
            <a:pPr marL="109728" indent="0">
              <a:buNone/>
            </a:pPr>
            <a:r>
              <a:rPr lang="cs-CZ" dirty="0" smtClean="0"/>
              <a:t>obchodní dům </a:t>
            </a:r>
            <a:r>
              <a:rPr lang="cs-CZ" dirty="0" err="1" smtClean="0"/>
              <a:t>tesco</a:t>
            </a:r>
            <a:r>
              <a:rPr lang="cs-CZ" dirty="0" smtClean="0"/>
              <a:t>, planeta země, souhvězdí </a:t>
            </a:r>
          </a:p>
          <a:p>
            <a:pPr marL="109728" indent="0">
              <a:buNone/>
            </a:pPr>
            <a:r>
              <a:rPr lang="cs-CZ" dirty="0" smtClean="0"/>
              <a:t>velkého Psa, Jičínskými ulicemi se procházejí </a:t>
            </a:r>
            <a:r>
              <a:rPr lang="cs-CZ" dirty="0" err="1" smtClean="0"/>
              <a:t>jičí</a:t>
            </a:r>
            <a:r>
              <a:rPr lang="cs-CZ" dirty="0" smtClean="0"/>
              <a:t>-</a:t>
            </a:r>
          </a:p>
          <a:p>
            <a:pPr marL="109728" indent="0">
              <a:buNone/>
            </a:pPr>
            <a:r>
              <a:rPr lang="cs-CZ" dirty="0" err="1"/>
              <a:t>ň</a:t>
            </a:r>
            <a:r>
              <a:rPr lang="cs-CZ" dirty="0" err="1" smtClean="0"/>
              <a:t>áci</a:t>
            </a:r>
            <a:r>
              <a:rPr lang="cs-CZ" dirty="0" smtClean="0"/>
              <a:t>, navštěvuje </a:t>
            </a:r>
            <a:r>
              <a:rPr lang="cs-CZ" dirty="0" err="1" smtClean="0"/>
              <a:t>lepařovo</a:t>
            </a:r>
            <a:r>
              <a:rPr lang="cs-CZ" dirty="0" smtClean="0"/>
              <a:t> gymnázium v </a:t>
            </a:r>
            <a:r>
              <a:rPr lang="cs-CZ" dirty="0" err="1" smtClean="0"/>
              <a:t>jičíně</a:t>
            </a:r>
            <a:r>
              <a:rPr lang="cs-CZ" dirty="0" smtClean="0"/>
              <a:t>, </a:t>
            </a:r>
          </a:p>
          <a:p>
            <a:pPr marL="109728" indent="0">
              <a:buNone/>
            </a:pPr>
            <a:r>
              <a:rPr lang="cs-CZ" dirty="0"/>
              <a:t>v</a:t>
            </a:r>
            <a:r>
              <a:rPr lang="cs-CZ" dirty="0" smtClean="0"/>
              <a:t> mladé Boleslavi se vyrábějí Škodovky, zavolej </a:t>
            </a:r>
            <a:r>
              <a:rPr lang="cs-CZ" dirty="0" smtClean="0"/>
              <a:t>              na </a:t>
            </a:r>
            <a:r>
              <a:rPr lang="cs-CZ" dirty="0" smtClean="0"/>
              <a:t>policii, známý hostinec na rychtě, výlet na hrad kost, Smetanovská hudba, časopis reflex, malebná pražská malá Strana, blíží se velikonoce, </a:t>
            </a:r>
            <a:r>
              <a:rPr lang="cs-CZ" dirty="0" err="1" smtClean="0"/>
              <a:t>foglarovi</a:t>
            </a:r>
            <a:r>
              <a:rPr lang="cs-CZ" dirty="0" smtClean="0"/>
              <a:t> hoši od bobří řeky, v centru prahy se nachází </a:t>
            </a:r>
          </a:p>
          <a:p>
            <a:pPr marL="109728" indent="0">
              <a:buNone/>
            </a:pPr>
            <a:r>
              <a:rPr lang="cs-CZ" dirty="0"/>
              <a:t>v</a:t>
            </a:r>
            <a:r>
              <a:rPr lang="cs-CZ" dirty="0" smtClean="0"/>
              <a:t>áclavské náměstí, chodím na Základní školu</a:t>
            </a:r>
          </a:p>
        </p:txBody>
      </p:sp>
    </p:spTree>
    <p:extLst>
      <p:ext uri="{BB962C8B-B14F-4D97-AF65-F5344CB8AC3E}">
        <p14:creationId xmlns:p14="http://schemas.microsoft.com/office/powerpoint/2010/main" xmlns="" val="1222744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3)Znáš světové metropole?</a:t>
            </a:r>
          </a:p>
          <a:p>
            <a:pPr marL="109728" indent="0">
              <a:buNone/>
            </a:pPr>
            <a:r>
              <a:rPr lang="cs-CZ" b="1" dirty="0" smtClean="0"/>
              <a:t>Hlavním městem:</a:t>
            </a:r>
          </a:p>
          <a:p>
            <a:pPr marL="109728" indent="0">
              <a:buNone/>
            </a:pPr>
            <a:r>
              <a:rPr lang="cs-CZ" dirty="0" smtClean="0"/>
              <a:t>Německa =</a:t>
            </a:r>
          </a:p>
          <a:p>
            <a:pPr marL="109728" indent="0">
              <a:buNone/>
            </a:pPr>
            <a:r>
              <a:rPr lang="cs-CZ" dirty="0" smtClean="0"/>
              <a:t>Francie =</a:t>
            </a:r>
          </a:p>
          <a:p>
            <a:pPr marL="109728" indent="0">
              <a:buNone/>
            </a:pPr>
            <a:r>
              <a:rPr lang="cs-CZ" dirty="0" smtClean="0"/>
              <a:t>Polska =</a:t>
            </a:r>
          </a:p>
          <a:p>
            <a:pPr marL="109728" indent="0">
              <a:buNone/>
            </a:pPr>
            <a:r>
              <a:rPr lang="cs-CZ" dirty="0" smtClean="0"/>
              <a:t>Ruska =</a:t>
            </a:r>
          </a:p>
          <a:p>
            <a:pPr marL="109728" indent="0">
              <a:buNone/>
            </a:pPr>
            <a:r>
              <a:rPr lang="cs-CZ" dirty="0" smtClean="0"/>
              <a:t>Maďarska =</a:t>
            </a:r>
          </a:p>
          <a:p>
            <a:pPr marL="109728" indent="0">
              <a:buNone/>
            </a:pPr>
            <a:r>
              <a:rPr lang="cs-CZ" dirty="0" smtClean="0"/>
              <a:t>Rakouska =</a:t>
            </a:r>
          </a:p>
          <a:p>
            <a:pPr marL="109728" indent="0">
              <a:buNone/>
            </a:pPr>
            <a:r>
              <a:rPr lang="cs-CZ" dirty="0" smtClean="0"/>
              <a:t>Itálie =</a:t>
            </a:r>
          </a:p>
          <a:p>
            <a:pPr marL="109728" indent="0">
              <a:buNone/>
            </a:pPr>
            <a:r>
              <a:rPr lang="cs-CZ" dirty="0" smtClean="0"/>
              <a:t>Číny =</a:t>
            </a:r>
          </a:p>
          <a:p>
            <a:pPr marL="109728" indent="0">
              <a:buNone/>
            </a:pPr>
            <a:r>
              <a:rPr lang="cs-CZ" dirty="0" smtClean="0"/>
              <a:t>Japonska=</a:t>
            </a:r>
          </a:p>
          <a:p>
            <a:pPr marL="109728" indent="0">
              <a:buNone/>
            </a:pPr>
            <a:r>
              <a:rPr lang="cs-CZ" dirty="0" smtClean="0"/>
              <a:t>USA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6003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/>
          <a:lstStyle/>
          <a:p>
            <a:r>
              <a:rPr lang="cs-CZ" b="1" dirty="0" smtClean="0"/>
              <a:t>4)Užij tato sousloví správně ve větách: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b="1" dirty="0" smtClean="0"/>
              <a:t>Dobrá Voda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b="1" dirty="0" smtClean="0"/>
              <a:t>Dobrá voda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b="1" dirty="0"/>
              <a:t>d</a:t>
            </a:r>
            <a:r>
              <a:rPr lang="cs-CZ" b="1" dirty="0" smtClean="0"/>
              <a:t>obrá voda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225160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08912" cy="5233768"/>
          </a:xfrm>
        </p:spPr>
        <p:txBody>
          <a:bodyPr/>
          <a:lstStyle/>
          <a:p>
            <a:r>
              <a:rPr lang="cs-CZ" b="1" dirty="0" smtClean="0"/>
              <a:t>5)Utvoř větu (souvětí), v které použiješ alespoň 3 vlastní názvy (každý jiný!!!):</a:t>
            </a:r>
          </a:p>
          <a:p>
            <a:pPr marL="10972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204152195"/>
      </p:ext>
    </p:extLst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325112"/>
          </a:xfrm>
        </p:spPr>
        <p:txBody>
          <a:bodyPr/>
          <a:lstStyle/>
          <a:p>
            <a:r>
              <a:rPr lang="cs-CZ" b="1" dirty="0" smtClean="0"/>
              <a:t>6)Napiš správně svoji adresu</a:t>
            </a:r>
          </a:p>
          <a:p>
            <a:pPr marL="10972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(jméno, ulice, město):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6906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927</TotalTime>
  <Words>337</Words>
  <Application>Microsoft Office PowerPoint</Application>
  <PresentationFormat>Předvádění na obrazovce (4:3)</PresentationFormat>
  <Paragraphs>73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Dum</cp:lastModifiedBy>
  <cp:revision>199</cp:revision>
  <dcterms:created xsi:type="dcterms:W3CDTF">2012-03-26T21:10:22Z</dcterms:created>
  <dcterms:modified xsi:type="dcterms:W3CDTF">2013-01-26T16:07:44Z</dcterms:modified>
</cp:coreProperties>
</file>