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72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59"/>
            <p14:sldId id="261"/>
            <p14:sldId id="262"/>
            <p14:sldId id="263"/>
            <p14:sldId id="264"/>
            <p14:sldId id="272"/>
            <p14:sldId id="273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VY_32_INOVACE_02_Vznik USA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Vznik USA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VY_32_INOVACE_02_Vznik USA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Vznik USA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02095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135850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Vznik USA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americké osady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 smtClean="0"/>
              <a:t>Na území Ameriky nejprve kolonizováno pobřeží Atlantiku (kolonie patří Anglii)</a:t>
            </a:r>
          </a:p>
          <a:p>
            <a:pPr>
              <a:defRPr/>
            </a:pPr>
            <a:r>
              <a:rPr lang="cs-CZ" b="1" dirty="0" smtClean="0"/>
              <a:t>Kolonisté – puritáni, kteří emigrovali z Anglie (tzv. </a:t>
            </a:r>
            <a:r>
              <a:rPr lang="cs-CZ" b="1" dirty="0" err="1" smtClean="0"/>
              <a:t>pilgrims</a:t>
            </a:r>
            <a:r>
              <a:rPr lang="cs-CZ" b="1" dirty="0" smtClean="0"/>
              <a:t> – poutníci)</a:t>
            </a:r>
          </a:p>
          <a:p>
            <a:pPr>
              <a:defRPr/>
            </a:pPr>
            <a:r>
              <a:rPr lang="cs-CZ" b="1" dirty="0" smtClean="0"/>
              <a:t>1607 – osada </a:t>
            </a:r>
            <a:r>
              <a:rPr lang="cs-CZ" b="1" dirty="0" err="1" smtClean="0"/>
              <a:t>Jamestown</a:t>
            </a:r>
            <a:r>
              <a:rPr lang="cs-CZ" b="1" dirty="0" smtClean="0"/>
              <a:t> (dnešní Virginia), zakladatel John Smith</a:t>
            </a:r>
          </a:p>
          <a:p>
            <a:pPr>
              <a:defRPr/>
            </a:pPr>
            <a:r>
              <a:rPr lang="cs-CZ" b="1" dirty="0" smtClean="0"/>
              <a:t>1620 – Plymouth (dnešní </a:t>
            </a:r>
            <a:r>
              <a:rPr lang="cs-CZ" b="1" dirty="0" err="1" smtClean="0"/>
              <a:t>Massachussets</a:t>
            </a:r>
            <a:r>
              <a:rPr lang="cs-CZ" b="1" dirty="0" smtClean="0"/>
              <a:t>)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Postupně přibývají další </a:t>
            </a:r>
            <a:r>
              <a:rPr lang="cs-CZ" b="1" dirty="0" smtClean="0"/>
              <a:t>přistěhovalci z Evropy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Severní osady:</a:t>
            </a:r>
          </a:p>
          <a:p>
            <a:pPr marL="0" indent="0">
              <a:buNone/>
              <a:defRPr/>
            </a:pPr>
            <a:r>
              <a:rPr lang="cs-CZ" b="1" dirty="0" smtClean="0"/>
              <a:t> - obživa farmářství, lov, rybolov</a:t>
            </a:r>
          </a:p>
          <a:p>
            <a:pPr marL="0" indent="0">
              <a:buNone/>
              <a:defRPr/>
            </a:pPr>
            <a:r>
              <a:rPr lang="cs-CZ" b="1" dirty="0" smtClean="0"/>
              <a:t> - hlavní plodiny obilí, kukuřice</a:t>
            </a:r>
          </a:p>
          <a:p>
            <a:pPr marL="0" indent="0">
              <a:buNone/>
              <a:defRPr/>
            </a:pPr>
            <a:r>
              <a:rPr lang="cs-CZ" b="1" dirty="0" smtClean="0"/>
              <a:t> </a:t>
            </a:r>
            <a:r>
              <a:rPr lang="cs-CZ" b="1" dirty="0"/>
              <a:t>- rozvíjející se průmysl - manufakturní (textil, boty) i tovární </a:t>
            </a:r>
            <a:endParaRPr lang="cs-CZ" b="1" dirty="0" smtClean="0"/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Jižní osady:</a:t>
            </a:r>
          </a:p>
          <a:p>
            <a:pPr>
              <a:buFontTx/>
              <a:buChar char="-"/>
              <a:defRPr/>
            </a:pPr>
            <a:r>
              <a:rPr lang="cs-CZ" b="1" dirty="0" smtClean="0"/>
              <a:t>agrární, pěstuje se na plantážích (pracovní síla jsou černí otroci)</a:t>
            </a:r>
          </a:p>
          <a:p>
            <a:pPr>
              <a:buFontTx/>
              <a:buChar char="-"/>
              <a:defRPr/>
            </a:pPr>
            <a:r>
              <a:rPr lang="cs-CZ" b="1" dirty="0" smtClean="0"/>
              <a:t>tabák, bavlna, rýže, indigo</a:t>
            </a:r>
          </a:p>
          <a:p>
            <a:pPr>
              <a:buFontTx/>
              <a:buChar char="-"/>
              <a:defRPr/>
            </a:pPr>
            <a:r>
              <a:rPr lang="cs-CZ" b="1" dirty="0" smtClean="0"/>
              <a:t>průmysl zanedbatelný</a:t>
            </a:r>
          </a:p>
          <a:p>
            <a:pPr>
              <a:buFontTx/>
              <a:buChar char="-"/>
              <a:defRPr/>
            </a:pPr>
            <a:r>
              <a:rPr lang="cs-CZ" b="1" dirty="0" smtClean="0"/>
              <a:t>závislé na obchodu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války za nezávislost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Americké osady nesouhlasí s nevýhodnými obchodními podmínkami ze strany Anglie (vysoká cla)</a:t>
            </a:r>
          </a:p>
          <a:p>
            <a:pPr>
              <a:defRPr/>
            </a:pPr>
            <a:r>
              <a:rPr lang="cs-CZ" b="1" dirty="0" smtClean="0"/>
              <a:t>16.12.1773 – kolonisté, převlečení za Indiány naházeli v Bostonu do moře náklad čaje – tzv. </a:t>
            </a:r>
            <a:r>
              <a:rPr lang="cs-CZ" b="1" i="1" dirty="0" smtClean="0"/>
              <a:t>Bostonský čajový dýchánek</a:t>
            </a:r>
          </a:p>
          <a:p>
            <a:pPr>
              <a:defRPr/>
            </a:pPr>
            <a:r>
              <a:rPr lang="cs-CZ" b="1" dirty="0" smtClean="0"/>
              <a:t>Na to odvetná opatření ze strany Anglie (uzavření přístavu, nové zákony)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1774 svolán do Philadelphie Kongres 13 kolonií – slib vzájemné pomoci v boji proti Anglii</a:t>
            </a:r>
          </a:p>
          <a:p>
            <a:pPr>
              <a:defRPr/>
            </a:pPr>
            <a:r>
              <a:rPr lang="cs-CZ" b="1" dirty="0" smtClean="0"/>
              <a:t>1775 – začátek bojů (boje v </a:t>
            </a:r>
            <a:r>
              <a:rPr lang="cs-CZ" b="1" dirty="0" err="1" smtClean="0"/>
              <a:t>Lexingtonu</a:t>
            </a:r>
            <a:r>
              <a:rPr lang="cs-CZ" b="1" dirty="0" smtClean="0"/>
              <a:t>)</a:t>
            </a:r>
          </a:p>
          <a:p>
            <a:pPr>
              <a:defRPr/>
            </a:pPr>
            <a:r>
              <a:rPr lang="cs-CZ" b="1" dirty="0" smtClean="0"/>
              <a:t>Povstalci svolávají 2. kontinentální kongres – vyhlašuje program nezávislosti na Británii</a:t>
            </a:r>
          </a:p>
          <a:p>
            <a:pPr>
              <a:defRPr/>
            </a:pPr>
            <a:r>
              <a:rPr lang="cs-CZ" b="1" dirty="0" smtClean="0"/>
              <a:t>V čele povstalců – George Washington</a:t>
            </a:r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Deklarace nezávislosti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Ratifikována Kontinentálním kongresem dne 4.7.1776</a:t>
            </a:r>
          </a:p>
          <a:p>
            <a:pPr>
              <a:defRPr/>
            </a:pPr>
            <a:r>
              <a:rPr lang="cs-CZ" b="1" dirty="0" smtClean="0"/>
              <a:t>Vyhlašovala vznik Spojených států Amerických</a:t>
            </a:r>
          </a:p>
          <a:p>
            <a:pPr>
              <a:defRPr/>
            </a:pPr>
            <a:r>
              <a:rPr lang="cs-CZ" b="1" dirty="0" smtClean="0"/>
              <a:t>5 autorů, v jejich čele Thomas </a:t>
            </a:r>
            <a:r>
              <a:rPr lang="cs-CZ" b="1" dirty="0" err="1" smtClean="0"/>
              <a:t>Jefferson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Založena na principech osvícenství – hlásá rovnost občanů, principy dělby státní moci ….</a:t>
            </a:r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Vítězství ve válce za nezávislost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1777 – významný obrat ve válce – bitva u </a:t>
            </a:r>
            <a:r>
              <a:rPr lang="cs-CZ" b="1" dirty="0" err="1" smtClean="0"/>
              <a:t>Saratogy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Americká armáda (velitel </a:t>
            </a:r>
            <a:r>
              <a:rPr lang="cs-CZ" b="1" dirty="0" err="1" smtClean="0"/>
              <a:t>Horatio</a:t>
            </a:r>
            <a:r>
              <a:rPr lang="cs-CZ" b="1" dirty="0" smtClean="0"/>
              <a:t> Gates) drtivě porazila </a:t>
            </a:r>
            <a:r>
              <a:rPr lang="cs-CZ" b="1" dirty="0" err="1" smtClean="0"/>
              <a:t>brotskou</a:t>
            </a:r>
            <a:r>
              <a:rPr lang="cs-CZ" b="1" dirty="0" smtClean="0"/>
              <a:t> armádu (velitel John </a:t>
            </a:r>
            <a:r>
              <a:rPr lang="cs-CZ" b="1" dirty="0" err="1" smtClean="0"/>
              <a:t>Burgoyn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Povstalci dostávají pomoc od Francie, Holandska, Španělska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111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1783 – Anglie uznává nezávislost USA</a:t>
            </a:r>
          </a:p>
          <a:p>
            <a:r>
              <a:rPr lang="cs-CZ" b="1" dirty="0" smtClean="0"/>
              <a:t>17.9.1787 – přijata Ústava USA – nejstarší platná ústava</a:t>
            </a:r>
          </a:p>
          <a:p>
            <a:r>
              <a:rPr lang="cs-CZ" b="1" dirty="0" smtClean="0"/>
              <a:t>Vznikl zákonodárný orgán – Kongres (dvě komory – </a:t>
            </a:r>
            <a:r>
              <a:rPr lang="cs-CZ" b="1" dirty="0" smtClean="0"/>
              <a:t>Sněmovna reprezentantů a Senát)</a:t>
            </a:r>
          </a:p>
          <a:p>
            <a:r>
              <a:rPr lang="cs-CZ" b="1" dirty="0" smtClean="0"/>
              <a:t>První prezident USA – George Washington</a:t>
            </a:r>
          </a:p>
        </p:txBody>
      </p:sp>
    </p:spTree>
    <p:extLst>
      <p:ext uri="{BB962C8B-B14F-4D97-AF65-F5344CB8AC3E}">
        <p14:creationId xmlns:p14="http://schemas.microsoft.com/office/powerpoint/2010/main" val="21953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Kde a kdy vznikly první kolonie v Americe?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byly rozdíly mezi severními a jižními koloniemi?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incident vyprovokoval povstání proti Anglii?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Která bitva rozhodla válku za nezávislost?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prvním prezidentem USA?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864</TotalTime>
  <Words>448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První americké osady</vt:lpstr>
      <vt:lpstr>Prezentace aplikace PowerPoint</vt:lpstr>
      <vt:lpstr>Začátek války za nezávislost</vt:lpstr>
      <vt:lpstr>Prezentace aplikace PowerPoint</vt:lpstr>
      <vt:lpstr>Deklarace nezávislosti</vt:lpstr>
      <vt:lpstr>Vítězství ve válce za nezávislost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48</cp:revision>
  <dcterms:created xsi:type="dcterms:W3CDTF">2011-11-09T14:01:04Z</dcterms:created>
  <dcterms:modified xsi:type="dcterms:W3CDTF">2012-03-07T11:16:20Z</dcterms:modified>
</cp:coreProperties>
</file>