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Jindřiška Šmídová 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VY_32_INOVACE_02_Weather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Weather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pro 7.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Jindřiška Šmídová 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VY_32_INOVACE_02_Weather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pro 7.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Weather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7.2.2012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w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51150838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0675015"/>
              </p:ext>
            </p:extLst>
          </p:nvPr>
        </p:nvGraphicFramePr>
        <p:xfrm>
          <a:off x="457200" y="1600200"/>
          <a:ext cx="8229600" cy="23926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procvičování slovní zásoby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zopakují slovní zásobu, dále si rozšíří slovní zásobu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What‘s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026" name="Picture 2" descr="C:\Users\X\AppData\Local\Microsoft\Windows\Temporary Internet Files\Content.IE5\2CQYHJOJ\MC900232172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484784"/>
            <a:ext cx="2021941" cy="2017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X\AppData\Local\Microsoft\Windows\Temporary Internet Files\Content.IE5\2CQYHJOJ\MM900189253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637806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X\AppData\Local\Microsoft\Windows\Temporary Internet Files\Content.IE5\G04DSM9W\MC900432591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44444"/>
            <a:ext cx="1828572" cy="1828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X\AppData\Local\Microsoft\Windows\Temporary Internet Files\Content.IE5\KPF206XG\MM900282759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33056"/>
            <a:ext cx="2160240" cy="2270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X\AppData\Local\Microsoft\Windows\Temporary Internet Files\Content.IE5\DSK0OHH5\MC90037109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951735"/>
            <a:ext cx="2448272" cy="2432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875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r>
              <a:rPr lang="cs-CZ" dirty="0" smtClean="0"/>
              <a:t> </a:t>
            </a:r>
            <a:r>
              <a:rPr lang="cs-CZ" dirty="0" err="1" smtClean="0"/>
              <a:t>forecast</a:t>
            </a:r>
            <a:endParaRPr lang="cs-CZ" dirty="0"/>
          </a:p>
        </p:txBody>
      </p:sp>
      <p:pic>
        <p:nvPicPr>
          <p:cNvPr id="2050" name="Picture 2" descr="C:\Users\X\AppData\Local\Microsoft\Windows\Temporary Internet Files\Content.IE5\KPF206XG\MC90002349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72816"/>
            <a:ext cx="4536504" cy="489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43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Spoj čarou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dirty="0" err="1" smtClean="0"/>
              <a:t>Fog</a:t>
            </a:r>
            <a:endParaRPr lang="cs-CZ" sz="3600" dirty="0" smtClean="0"/>
          </a:p>
          <a:p>
            <a:r>
              <a:rPr lang="cs-CZ" sz="3600" dirty="0" err="1" smtClean="0"/>
              <a:t>Freezing</a:t>
            </a:r>
            <a:endParaRPr lang="cs-CZ" sz="3600" dirty="0" smtClean="0"/>
          </a:p>
          <a:p>
            <a:r>
              <a:rPr lang="cs-CZ" sz="3600" dirty="0" err="1" smtClean="0"/>
              <a:t>Cloudy</a:t>
            </a:r>
            <a:endParaRPr lang="cs-CZ" sz="3600" dirty="0" smtClean="0"/>
          </a:p>
          <a:p>
            <a:r>
              <a:rPr lang="cs-CZ" sz="3600" dirty="0" err="1" smtClean="0"/>
              <a:t>Rainbow</a:t>
            </a:r>
            <a:endParaRPr lang="cs-CZ" sz="3600" dirty="0" smtClean="0"/>
          </a:p>
          <a:p>
            <a:r>
              <a:rPr lang="cs-CZ" sz="3600" dirty="0" err="1" smtClean="0"/>
              <a:t>Rainy</a:t>
            </a:r>
            <a:endParaRPr lang="cs-CZ" sz="3600" dirty="0" smtClean="0"/>
          </a:p>
          <a:p>
            <a:r>
              <a:rPr lang="cs-CZ" sz="3600" dirty="0" smtClean="0"/>
              <a:t>Sunny</a:t>
            </a:r>
            <a:endParaRPr lang="cs-CZ" sz="3600" dirty="0"/>
          </a:p>
        </p:txBody>
      </p:sp>
      <p:pic>
        <p:nvPicPr>
          <p:cNvPr id="3074" name="Picture 2" descr="C:\Users\X\AppData\Local\Microsoft\Windows\Temporary Internet Files\Content.IE5\2CQYHJOJ\MP900400548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052736"/>
            <a:ext cx="817600" cy="122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X\AppData\Local\Microsoft\Windows\Temporary Internet Files\Content.IE5\2CQYHJOJ\MM900288942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5013176"/>
            <a:ext cx="1209675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X\AppData\Local\Microsoft\Windows\Temporary Internet Files\Content.IE5\G04DSM9W\MC900441809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816" y="2672025"/>
            <a:ext cx="165618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X\AppData\Local\Microsoft\Windows\Temporary Internet Files\Content.IE5\2CQYHJOJ\MC90044040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509120"/>
            <a:ext cx="1515616" cy="1515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X\AppData\Local\Microsoft\Windows\Temporary Internet Files\Content.IE5\G04DSM9W\MC9000788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309557"/>
            <a:ext cx="2015290" cy="1642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X\AppData\Local\Microsoft\Windows\Temporary Internet Files\Content.IE5\G04DSM9W\MC90023218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672025"/>
            <a:ext cx="1875576" cy="1782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366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say</a:t>
            </a:r>
            <a:r>
              <a:rPr lang="cs-CZ" dirty="0" smtClean="0"/>
              <a:t> </a:t>
            </a:r>
            <a:r>
              <a:rPr lang="cs-CZ" dirty="0" err="1" smtClean="0"/>
              <a:t>us</a:t>
            </a:r>
            <a:r>
              <a:rPr lang="cs-CZ" dirty="0" smtClean="0"/>
              <a:t> </a:t>
            </a:r>
            <a:r>
              <a:rPr lang="cs-CZ" dirty="0" err="1" smtClean="0"/>
              <a:t>what‘s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weather</a:t>
            </a:r>
            <a:r>
              <a:rPr lang="cs-CZ" dirty="0" smtClean="0"/>
              <a:t> </a:t>
            </a:r>
            <a:r>
              <a:rPr lang="cs-CZ" dirty="0" err="1" smtClean="0"/>
              <a:t>like</a:t>
            </a:r>
            <a:r>
              <a:rPr lang="cs-CZ" dirty="0" smtClean="0"/>
              <a:t> </a:t>
            </a:r>
            <a:r>
              <a:rPr lang="cs-CZ" dirty="0" err="1" smtClean="0"/>
              <a:t>today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9" name="Picture 3" descr="C:\Users\X\AppData\Local\Microsoft\Windows\Temporary Internet Files\Content.IE5\KPF206XG\MC900199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4404540" cy="3729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1625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6475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113</Words>
  <Application>Microsoft Office PowerPoint</Application>
  <PresentationFormat>Předvádění na obrazovce (4:3)</PresentationFormat>
  <Paragraphs>29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Anotace</vt:lpstr>
      <vt:lpstr>What‘s the weather like today?</vt:lpstr>
      <vt:lpstr>The weather forecast</vt:lpstr>
      <vt:lpstr>Spoj čarou</vt:lpstr>
      <vt:lpstr>Can you say us what‘s the weather like today?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8</cp:revision>
  <dcterms:created xsi:type="dcterms:W3CDTF">2011-11-09T14:01:04Z</dcterms:created>
  <dcterms:modified xsi:type="dcterms:W3CDTF">2012-02-07T20:24:30Z</dcterms:modified>
</cp:coreProperties>
</file>