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diagrams/layout7.xml" ContentType="application/vnd.openxmlformats-officedocument.drawingml.diagramLayout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drawing7.xml" ContentType="application/vnd.ms-office.drawingml.diagramDrawing+xml"/>
  <Override PartName="/ppt/diagrams/drawing6.xml" ContentType="application/vnd.ms-office.drawingml.diagramDrawing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quickStyle6.xml" ContentType="application/vnd.openxmlformats-officedocument.drawingml.diagramStyle+xml"/>
  <Override PartName="/ppt/diagrams/quickStyle7.xml" ContentType="application/vnd.openxmlformats-officedocument.drawingml.diagramStyle+xml"/>
  <Override PartName="/docProps/core.xml" ContentType="application/vnd.openxmlformats-package.core-properties+xml"/>
  <Override PartName="/ppt/diagrams/drawing5.xml" ContentType="application/vnd.ms-office.drawingml.diagramDrawing+xml"/>
  <Override PartName="/ppt/diagrams/drawing4.xml" ContentType="application/vnd.ms-office.drawingml.diagramDrawing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  <p:sldMasterId id="2147483877" r:id="rId2"/>
  </p:sldMasterIdLst>
  <p:notesMasterIdLst>
    <p:notesMasterId r:id="rId13"/>
  </p:notesMasterIdLst>
  <p:sldIdLst>
    <p:sldId id="257" r:id="rId3"/>
    <p:sldId id="259" r:id="rId4"/>
    <p:sldId id="260" r:id="rId5"/>
    <p:sldId id="258" r:id="rId6"/>
    <p:sldId id="268" r:id="rId7"/>
    <p:sldId id="269" r:id="rId8"/>
    <p:sldId id="263" r:id="rId9"/>
    <p:sldId id="264" r:id="rId10"/>
    <p:sldId id="270" r:id="rId11"/>
    <p:sldId id="271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pn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wmf"/><Relationship Id="rId2" Type="http://schemas.openxmlformats.org/officeDocument/2006/relationships/image" Target="../media/image51.wmf"/><Relationship Id="rId1" Type="http://schemas.openxmlformats.org/officeDocument/2006/relationships/image" Target="../media/image4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VY_32_INOVACE_03_Beatles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Beatles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Hudební výchova na 2. stupni ZŠ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Mgr. Eva </a:t>
          </a:r>
          <a:r>
            <a:rPr lang="cs-CZ" dirty="0" err="1" smtClean="0"/>
            <a:t>Konopová</a:t>
          </a:r>
          <a:r>
            <a:rPr lang="cs-CZ" dirty="0" smtClean="0"/>
            <a:t>  </a:t>
          </a:r>
          <a:endParaRPr lang="cs-CZ" dirty="0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  <dgm:t>
        <a:bodyPr/>
        <a:lstStyle/>
        <a:p>
          <a:endParaRPr lang="cs-CZ"/>
        </a:p>
      </dgm:t>
    </dgm:pt>
    <dgm:pt modelId="{851BB866-B6AE-4566-893F-4C635BA974FC}" type="pres">
      <dgm:prSet presAssocID="{FBBFC3EA-9D9D-4F3A-BEA6-9C2C0E46BF20}" presName="circle2" presStyleLbl="node1" presStyleIdx="1" presStyleCnt="6"/>
      <dgm:spPr/>
      <dgm:t>
        <a:bodyPr/>
        <a:lstStyle/>
        <a:p>
          <a:endParaRPr lang="cs-CZ"/>
        </a:p>
      </dgm:t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  <dgm:t>
        <a:bodyPr/>
        <a:lstStyle/>
        <a:p>
          <a:endParaRPr lang="cs-CZ"/>
        </a:p>
      </dgm:t>
    </dgm:pt>
    <dgm:pt modelId="{902074E1-B931-4618-97F1-FADBE82E9C3C}" type="pres">
      <dgm:prSet presAssocID="{019433A1-1324-4DE1-9E6F-32B851095F74}" presName="circle3" presStyleLbl="node1" presStyleIdx="2" presStyleCnt="6"/>
      <dgm:spPr/>
      <dgm:t>
        <a:bodyPr/>
        <a:lstStyle/>
        <a:p>
          <a:endParaRPr lang="cs-CZ"/>
        </a:p>
      </dgm:t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  <dgm:t>
        <a:bodyPr/>
        <a:lstStyle/>
        <a:p>
          <a:endParaRPr lang="cs-CZ"/>
        </a:p>
      </dgm:t>
    </dgm:pt>
    <dgm:pt modelId="{6DB11F1C-D028-4800-9625-6611CA9DE6D4}" type="pres">
      <dgm:prSet presAssocID="{DAEA276B-ECF9-46F6-A7D3-4693B2D32BC4}" presName="circle4" presStyleLbl="node1" presStyleIdx="3" presStyleCnt="6"/>
      <dgm:spPr/>
      <dgm:t>
        <a:bodyPr/>
        <a:lstStyle/>
        <a:p>
          <a:endParaRPr lang="cs-CZ"/>
        </a:p>
      </dgm:t>
    </dgm:pt>
    <dgm:pt modelId="{CDED6FE3-AD8F-4ACC-B6B8-710EDDD97598}" type="pres">
      <dgm:prSet presAssocID="{DAEA276B-ECF9-46F6-A7D3-4693B2D32BC4}" presName="rect4" presStyleLbl="alignAcc1" presStyleIdx="3" presStyleCnt="6" custLinFactNeighborX="0" custLinFactNeighborY="0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  <dgm:t>
        <a:bodyPr/>
        <a:lstStyle/>
        <a:p>
          <a:endParaRPr lang="cs-CZ"/>
        </a:p>
      </dgm:t>
    </dgm:pt>
    <dgm:pt modelId="{D7419528-33A6-416D-9E64-B3F7915C5149}" type="pres">
      <dgm:prSet presAssocID="{C73C7642-F245-4585-8F88-243F9FAEF6CA}" presName="circle5" presStyleLbl="node1" presStyleIdx="4" presStyleCnt="6"/>
      <dgm:spPr/>
      <dgm:t>
        <a:bodyPr/>
        <a:lstStyle/>
        <a:p>
          <a:endParaRPr lang="cs-CZ"/>
        </a:p>
      </dgm:t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  <dgm:t>
        <a:bodyPr/>
        <a:lstStyle/>
        <a:p>
          <a:endParaRPr lang="cs-CZ"/>
        </a:p>
      </dgm:t>
    </dgm:pt>
    <dgm:pt modelId="{12255512-213F-41DF-90A6-8B4CD74A2B52}" type="pres">
      <dgm:prSet presAssocID="{EBC41103-E2E5-4D48-9B4B-425520D3D098}" presName="circle6" presStyleLbl="node1" presStyleIdx="5" presStyleCnt="6"/>
      <dgm:spPr/>
      <dgm:t>
        <a:bodyPr/>
        <a:lstStyle/>
        <a:p>
          <a:endParaRPr lang="cs-CZ"/>
        </a:p>
      </dgm:t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C5C739E8-CC2A-4AC6-A8FB-E7D3D218F986}" type="presOf" srcId="{EBC41103-E2E5-4D48-9B4B-425520D3D098}" destId="{F969C235-9271-4D34-B740-D627A121CAD0}" srcOrd="1" destOrd="0" presId="urn:microsoft.com/office/officeart/2005/8/layout/target3"/>
    <dgm:cxn modelId="{EC99E3F1-786A-40FA-8464-566E288FE229}" type="presOf" srcId="{C73C7642-F245-4585-8F88-243F9FAEF6CA}" destId="{97289DF2-90F4-4EC2-A9FC-633B00BAB610}" srcOrd="0" destOrd="0" presId="urn:microsoft.com/office/officeart/2005/8/layout/target3"/>
    <dgm:cxn modelId="{3C609C01-1E57-4BFA-8AAC-8F0A936B1C5F}" type="presOf" srcId="{DAEA276B-ECF9-46F6-A7D3-4693B2D32BC4}" destId="{CDED6FE3-AD8F-4ACC-B6B8-710EDDD97598}" srcOrd="0" destOrd="0" presId="urn:microsoft.com/office/officeart/2005/8/layout/target3"/>
    <dgm:cxn modelId="{85BFE571-0CDF-41E1-9D8E-072B6BACE860}" type="presOf" srcId="{FBBFC3EA-9D9D-4F3A-BEA6-9C2C0E46BF20}" destId="{832BF48F-0145-4429-9E02-8FCA946CCE9E}" srcOrd="1" destOrd="0" presId="urn:microsoft.com/office/officeart/2005/8/layout/target3"/>
    <dgm:cxn modelId="{AC6A296B-E3A5-477B-BD31-70E0D3A9FC82}" type="presOf" srcId="{019433A1-1324-4DE1-9E6F-32B851095F74}" destId="{A3817367-F2BC-482F-8832-FA00B51DCCF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EA58A15C-3D82-48B2-BD71-8723BBF25AE4}" type="presOf" srcId="{019433A1-1324-4DE1-9E6F-32B851095F74}" destId="{E7297F21-D4FD-4A41-AE58-814D01A6B5E7}" srcOrd="1" destOrd="0" presId="urn:microsoft.com/office/officeart/2005/8/layout/target3"/>
    <dgm:cxn modelId="{09F710BE-4DC8-48F6-8F3B-E570F429E6AF}" type="presOf" srcId="{445C7998-7549-48B0-BD68-D4F0167F02E5}" destId="{BC35EE03-4121-4EF9-923D-7CB6D30D358D}" srcOrd="0" destOrd="0" presId="urn:microsoft.com/office/officeart/2005/8/layout/target3"/>
    <dgm:cxn modelId="{8924319B-1EB0-46A3-B032-789183B6EB31}" type="presOf" srcId="{39F8B381-5807-488E-AC22-73DD4140ED4A}" destId="{71045F8C-00FA-488E-A7BD-E2E6753D979D}" srcOrd="0" destOrd="0" presId="urn:microsoft.com/office/officeart/2005/8/layout/target3"/>
    <dgm:cxn modelId="{1E0058AE-9D91-46FF-AD5F-0F95237E8D1C}" type="presOf" srcId="{C73C7642-F245-4585-8F88-243F9FAEF6CA}" destId="{AA41A67C-3D3F-4AE9-9E0F-5D7F7BB2E741}" srcOrd="1" destOrd="0" presId="urn:microsoft.com/office/officeart/2005/8/layout/target3"/>
    <dgm:cxn modelId="{2FCDAA84-81DF-4A3F-A86E-517AA364E075}" type="presOf" srcId="{EBC41103-E2E5-4D48-9B4B-425520D3D098}" destId="{50C2F88D-8688-44C2-A854-691F34009D3B}" srcOrd="0" destOrd="0" presId="urn:microsoft.com/office/officeart/2005/8/layout/target3"/>
    <dgm:cxn modelId="{8886F0F3-FCC2-4575-A4D8-34041629C366}" type="presOf" srcId="{DAEA276B-ECF9-46F6-A7D3-4693B2D32BC4}" destId="{F69A1436-182C-465B-AD7F-FE48E0C090C1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2E85B430-A381-4E04-956D-3470E27B7567}" type="presOf" srcId="{445C7998-7549-48B0-BD68-D4F0167F02E5}" destId="{4D19AB04-24FA-40C2-B203-52AE3D15E171}" srcOrd="1" destOrd="0" presId="urn:microsoft.com/office/officeart/2005/8/layout/target3"/>
    <dgm:cxn modelId="{041F5080-5911-4CF4-99B2-3BC18E5BB1FF}" type="presOf" srcId="{FBBFC3EA-9D9D-4F3A-BEA6-9C2C0E46BF20}" destId="{643EA938-EDE0-4533-ACCC-D2BD6F3A527C}" srcOrd="0" destOrd="0" presId="urn:microsoft.com/office/officeart/2005/8/layout/target3"/>
    <dgm:cxn modelId="{F5F7FB6E-FAA7-4DC6-A3BD-F8BC45843620}" type="presParOf" srcId="{71045F8C-00FA-488E-A7BD-E2E6753D979D}" destId="{3577EC6B-C980-4F34-8C69-4365E7B8FC8C}" srcOrd="0" destOrd="0" presId="urn:microsoft.com/office/officeart/2005/8/layout/target3"/>
    <dgm:cxn modelId="{DE6B6B0B-93CD-4A94-A060-D38962D74ECF}" type="presParOf" srcId="{71045F8C-00FA-488E-A7BD-E2E6753D979D}" destId="{6940EB87-DC1D-4BC3-9408-9AC2E1FFC039}" srcOrd="1" destOrd="0" presId="urn:microsoft.com/office/officeart/2005/8/layout/target3"/>
    <dgm:cxn modelId="{973CEAD3-487D-45E7-9D79-D13E99E27E49}" type="presParOf" srcId="{71045F8C-00FA-488E-A7BD-E2E6753D979D}" destId="{BC35EE03-4121-4EF9-923D-7CB6D30D358D}" srcOrd="2" destOrd="0" presId="urn:microsoft.com/office/officeart/2005/8/layout/target3"/>
    <dgm:cxn modelId="{7F783E48-3CDC-48A4-AB31-E38CC851317A}" type="presParOf" srcId="{71045F8C-00FA-488E-A7BD-E2E6753D979D}" destId="{C95EEA27-3CBF-4645-A92D-9D8AF5C1CBFC}" srcOrd="3" destOrd="0" presId="urn:microsoft.com/office/officeart/2005/8/layout/target3"/>
    <dgm:cxn modelId="{F0694177-EC7E-4744-BA15-1379864F71DB}" type="presParOf" srcId="{71045F8C-00FA-488E-A7BD-E2E6753D979D}" destId="{851BB866-B6AE-4566-893F-4C635BA974FC}" srcOrd="4" destOrd="0" presId="urn:microsoft.com/office/officeart/2005/8/layout/target3"/>
    <dgm:cxn modelId="{BAFBACF7-9F23-418E-A7F6-F0D19ECC696D}" type="presParOf" srcId="{71045F8C-00FA-488E-A7BD-E2E6753D979D}" destId="{643EA938-EDE0-4533-ACCC-D2BD6F3A527C}" srcOrd="5" destOrd="0" presId="urn:microsoft.com/office/officeart/2005/8/layout/target3"/>
    <dgm:cxn modelId="{49354F8D-B549-4B57-8C94-E857F7B26EDC}" type="presParOf" srcId="{71045F8C-00FA-488E-A7BD-E2E6753D979D}" destId="{92F31B18-D66D-4CC7-89B9-378928DE877D}" srcOrd="6" destOrd="0" presId="urn:microsoft.com/office/officeart/2005/8/layout/target3"/>
    <dgm:cxn modelId="{A037B365-3456-4287-8E19-209E8C838D83}" type="presParOf" srcId="{71045F8C-00FA-488E-A7BD-E2E6753D979D}" destId="{902074E1-B931-4618-97F1-FADBE82E9C3C}" srcOrd="7" destOrd="0" presId="urn:microsoft.com/office/officeart/2005/8/layout/target3"/>
    <dgm:cxn modelId="{9492B9ED-F17E-461D-9B63-FA2563B2877A}" type="presParOf" srcId="{71045F8C-00FA-488E-A7BD-E2E6753D979D}" destId="{A3817367-F2BC-482F-8832-FA00B51DCCF3}" srcOrd="8" destOrd="0" presId="urn:microsoft.com/office/officeart/2005/8/layout/target3"/>
    <dgm:cxn modelId="{CFE77CC0-5251-468B-812F-07778943D88B}" type="presParOf" srcId="{71045F8C-00FA-488E-A7BD-E2E6753D979D}" destId="{626ABFF6-56C8-4386-B662-68EC364EED9D}" srcOrd="9" destOrd="0" presId="urn:microsoft.com/office/officeart/2005/8/layout/target3"/>
    <dgm:cxn modelId="{70D8AAFF-92CB-40A7-96A9-E9579FC7ABA1}" type="presParOf" srcId="{71045F8C-00FA-488E-A7BD-E2E6753D979D}" destId="{6DB11F1C-D028-4800-9625-6611CA9DE6D4}" srcOrd="10" destOrd="0" presId="urn:microsoft.com/office/officeart/2005/8/layout/target3"/>
    <dgm:cxn modelId="{6C71ACCF-8434-4F9C-ACBE-AB629C98E1BC}" type="presParOf" srcId="{71045F8C-00FA-488E-A7BD-E2E6753D979D}" destId="{CDED6FE3-AD8F-4ACC-B6B8-710EDDD97598}" srcOrd="11" destOrd="0" presId="urn:microsoft.com/office/officeart/2005/8/layout/target3"/>
    <dgm:cxn modelId="{D656FF53-1C96-4300-9E8A-93F8973A3742}" type="presParOf" srcId="{71045F8C-00FA-488E-A7BD-E2E6753D979D}" destId="{397AC6D7-84A6-4150-958F-83C92D9ACF38}" srcOrd="12" destOrd="0" presId="urn:microsoft.com/office/officeart/2005/8/layout/target3"/>
    <dgm:cxn modelId="{9DDA8269-C6B2-435F-AD93-C261EB20BAD4}" type="presParOf" srcId="{71045F8C-00FA-488E-A7BD-E2E6753D979D}" destId="{D7419528-33A6-416D-9E64-B3F7915C5149}" srcOrd="13" destOrd="0" presId="urn:microsoft.com/office/officeart/2005/8/layout/target3"/>
    <dgm:cxn modelId="{14C90180-3CC2-428C-9205-DB7D117889F2}" type="presParOf" srcId="{71045F8C-00FA-488E-A7BD-E2E6753D979D}" destId="{97289DF2-90F4-4EC2-A9FC-633B00BAB610}" srcOrd="14" destOrd="0" presId="urn:microsoft.com/office/officeart/2005/8/layout/target3"/>
    <dgm:cxn modelId="{1875450E-D1D4-4EA7-9A76-CF7F5ADD8E6C}" type="presParOf" srcId="{71045F8C-00FA-488E-A7BD-E2E6753D979D}" destId="{234EBA9D-95B4-4C20-A84E-6F65F1085DC6}" srcOrd="15" destOrd="0" presId="urn:microsoft.com/office/officeart/2005/8/layout/target3"/>
    <dgm:cxn modelId="{A944CF5C-552F-45AA-832F-0BB6ACDE0D3E}" type="presParOf" srcId="{71045F8C-00FA-488E-A7BD-E2E6753D979D}" destId="{12255512-213F-41DF-90A6-8B4CD74A2B52}" srcOrd="16" destOrd="0" presId="urn:microsoft.com/office/officeart/2005/8/layout/target3"/>
    <dgm:cxn modelId="{BD6E0DCE-1987-4FA1-A4F9-B3D2260310EE}" type="presParOf" srcId="{71045F8C-00FA-488E-A7BD-E2E6753D979D}" destId="{50C2F88D-8688-44C2-A854-691F34009D3B}" srcOrd="17" destOrd="0" presId="urn:microsoft.com/office/officeart/2005/8/layout/target3"/>
    <dgm:cxn modelId="{EB5C981B-8726-4259-B3F3-CDB50993FCE1}" type="presParOf" srcId="{71045F8C-00FA-488E-A7BD-E2E6753D979D}" destId="{4D19AB04-24FA-40C2-B203-52AE3D15E171}" srcOrd="18" destOrd="0" presId="urn:microsoft.com/office/officeart/2005/8/layout/target3"/>
    <dgm:cxn modelId="{31EA7ECB-FF69-43D7-AF3D-BF05D270F426}" type="presParOf" srcId="{71045F8C-00FA-488E-A7BD-E2E6753D979D}" destId="{832BF48F-0145-4429-9E02-8FCA946CCE9E}" srcOrd="19" destOrd="0" presId="urn:microsoft.com/office/officeart/2005/8/layout/target3"/>
    <dgm:cxn modelId="{9F2CFBA9-6B40-4436-BC43-B24922A29FEA}" type="presParOf" srcId="{71045F8C-00FA-488E-A7BD-E2E6753D979D}" destId="{E7297F21-D4FD-4A41-AE58-814D01A6B5E7}" srcOrd="20" destOrd="0" presId="urn:microsoft.com/office/officeart/2005/8/layout/target3"/>
    <dgm:cxn modelId="{37E5FB02-AE15-49AA-990E-9C083C50A920}" type="presParOf" srcId="{71045F8C-00FA-488E-A7BD-E2E6753D979D}" destId="{F69A1436-182C-465B-AD7F-FE48E0C090C1}" srcOrd="21" destOrd="0" presId="urn:microsoft.com/office/officeart/2005/8/layout/target3"/>
    <dgm:cxn modelId="{42E1106F-C3D7-4EA6-ACE8-D9D44D382F1E}" type="presParOf" srcId="{71045F8C-00FA-488E-A7BD-E2E6753D979D}" destId="{AA41A67C-3D3F-4AE9-9E0F-5D7F7BB2E741}" srcOrd="22" destOrd="0" presId="urn:microsoft.com/office/officeart/2005/8/layout/target3"/>
    <dgm:cxn modelId="{7090C759-E05C-4C22-82E4-EA9DACCE671A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2677B2D-1A71-47B0-BC00-E585337E0D94}" type="doc">
      <dgm:prSet loTypeId="urn:microsoft.com/office/officeart/2005/8/layout/default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634AE1D-2050-4CB5-8DEC-53129D9AC5A0}">
      <dgm:prSet phldrT="[Text]" custT="1"/>
      <dgm:spPr/>
      <dgm:t>
        <a:bodyPr/>
        <a:lstStyle/>
        <a:p>
          <a:r>
            <a:rPr lang="cs-CZ" sz="3200" dirty="0" smtClean="0"/>
            <a:t>John Lennon</a:t>
          </a:r>
        </a:p>
        <a:p>
          <a:r>
            <a:rPr lang="cs-CZ" sz="3200" dirty="0" smtClean="0"/>
            <a:t>1940 - 1980</a:t>
          </a:r>
          <a:endParaRPr lang="cs-CZ" sz="3200" dirty="0"/>
        </a:p>
      </dgm:t>
    </dgm:pt>
    <dgm:pt modelId="{B2E6629A-FA62-4C4A-97DB-B5B063A0A71D}" type="parTrans" cxnId="{41BA6C08-4AD6-40F0-B09B-0AAE30226C1F}">
      <dgm:prSet/>
      <dgm:spPr/>
      <dgm:t>
        <a:bodyPr/>
        <a:lstStyle/>
        <a:p>
          <a:endParaRPr lang="cs-CZ"/>
        </a:p>
      </dgm:t>
    </dgm:pt>
    <dgm:pt modelId="{0A086CD8-7978-41DD-822A-3A5F1E3F98A3}" type="sibTrans" cxnId="{41BA6C08-4AD6-40F0-B09B-0AAE30226C1F}">
      <dgm:prSet/>
      <dgm:spPr/>
      <dgm:t>
        <a:bodyPr/>
        <a:lstStyle/>
        <a:p>
          <a:endParaRPr lang="cs-CZ"/>
        </a:p>
      </dgm:t>
    </dgm:pt>
    <dgm:pt modelId="{39DE803F-9C3E-4046-AE78-36622EAE3EE2}">
      <dgm:prSet phldrT="[Text]" custT="1"/>
      <dgm:spPr/>
      <dgm:t>
        <a:bodyPr/>
        <a:lstStyle/>
        <a:p>
          <a:r>
            <a:rPr lang="cs-CZ" sz="3200" dirty="0" smtClean="0"/>
            <a:t>Paul </a:t>
          </a:r>
          <a:r>
            <a:rPr lang="cs-CZ" sz="3200" dirty="0" err="1" smtClean="0"/>
            <a:t>Mc</a:t>
          </a:r>
          <a:r>
            <a:rPr lang="cs-CZ" sz="3200" dirty="0" smtClean="0"/>
            <a:t> </a:t>
          </a:r>
          <a:r>
            <a:rPr lang="cs-CZ" sz="3200" dirty="0" err="1" smtClean="0"/>
            <a:t>Cartney</a:t>
          </a:r>
          <a:endParaRPr lang="cs-CZ" sz="3200" dirty="0" smtClean="0"/>
        </a:p>
        <a:p>
          <a:r>
            <a:rPr lang="cs-CZ" sz="3200" dirty="0" smtClean="0"/>
            <a:t>1942</a:t>
          </a:r>
          <a:endParaRPr lang="cs-CZ" sz="3200" dirty="0"/>
        </a:p>
      </dgm:t>
    </dgm:pt>
    <dgm:pt modelId="{294387FA-0CD3-4ED2-890B-EE2143365C26}" type="parTrans" cxnId="{CEEA4F3A-79F2-4076-89D1-CB8B4DE9C740}">
      <dgm:prSet/>
      <dgm:spPr/>
      <dgm:t>
        <a:bodyPr/>
        <a:lstStyle/>
        <a:p>
          <a:endParaRPr lang="cs-CZ"/>
        </a:p>
      </dgm:t>
    </dgm:pt>
    <dgm:pt modelId="{00F5A603-3452-4BF5-A604-012CC5F0CD17}" type="sibTrans" cxnId="{CEEA4F3A-79F2-4076-89D1-CB8B4DE9C740}">
      <dgm:prSet/>
      <dgm:spPr/>
      <dgm:t>
        <a:bodyPr/>
        <a:lstStyle/>
        <a:p>
          <a:endParaRPr lang="cs-CZ"/>
        </a:p>
      </dgm:t>
    </dgm:pt>
    <dgm:pt modelId="{F23DCD7E-D05A-45AD-80BC-9E48AB039234}">
      <dgm:prSet phldrT="[Text]" custT="1"/>
      <dgm:spPr/>
      <dgm:t>
        <a:bodyPr/>
        <a:lstStyle/>
        <a:p>
          <a:r>
            <a:rPr lang="cs-CZ" sz="3200" dirty="0" smtClean="0"/>
            <a:t>George Harrison</a:t>
          </a:r>
        </a:p>
        <a:p>
          <a:r>
            <a:rPr lang="cs-CZ" sz="3200" dirty="0" smtClean="0"/>
            <a:t>1943 - 2001</a:t>
          </a:r>
          <a:endParaRPr lang="cs-CZ" sz="3200" dirty="0"/>
        </a:p>
      </dgm:t>
    </dgm:pt>
    <dgm:pt modelId="{956B4DD5-C49F-4F93-AB9C-BAD355D367C3}" type="parTrans" cxnId="{DB458CB0-9B2A-41AF-86ED-D50A6D449E2B}">
      <dgm:prSet/>
      <dgm:spPr/>
      <dgm:t>
        <a:bodyPr/>
        <a:lstStyle/>
        <a:p>
          <a:endParaRPr lang="cs-CZ"/>
        </a:p>
      </dgm:t>
    </dgm:pt>
    <dgm:pt modelId="{E3CAE82E-9947-40F3-BEB2-DD2490917FD3}" type="sibTrans" cxnId="{DB458CB0-9B2A-41AF-86ED-D50A6D449E2B}">
      <dgm:prSet/>
      <dgm:spPr/>
      <dgm:t>
        <a:bodyPr/>
        <a:lstStyle/>
        <a:p>
          <a:endParaRPr lang="cs-CZ"/>
        </a:p>
      </dgm:t>
    </dgm:pt>
    <dgm:pt modelId="{65A9026C-C7EC-4717-AF52-FF1A0BD1208C}">
      <dgm:prSet phldrT="[Text]" custT="1"/>
      <dgm:spPr/>
      <dgm:t>
        <a:bodyPr/>
        <a:lstStyle/>
        <a:p>
          <a:r>
            <a:rPr lang="cs-CZ" sz="3200" dirty="0" err="1" smtClean="0"/>
            <a:t>Ringo</a:t>
          </a:r>
          <a:r>
            <a:rPr lang="cs-CZ" sz="3200" dirty="0" smtClean="0"/>
            <a:t> </a:t>
          </a:r>
          <a:r>
            <a:rPr lang="cs-CZ" sz="3200" dirty="0" err="1" smtClean="0"/>
            <a:t>Starr</a:t>
          </a:r>
          <a:endParaRPr lang="cs-CZ" sz="3200" dirty="0" smtClean="0"/>
        </a:p>
        <a:p>
          <a:r>
            <a:rPr lang="cs-CZ" sz="3200" dirty="0" smtClean="0"/>
            <a:t>1940</a:t>
          </a:r>
          <a:endParaRPr lang="cs-CZ" sz="3200" dirty="0"/>
        </a:p>
      </dgm:t>
    </dgm:pt>
    <dgm:pt modelId="{24BE7D79-2B57-4A13-A5F2-79828EB69E33}" type="parTrans" cxnId="{BF0A7050-6950-44CE-B722-E904BEE0A3A7}">
      <dgm:prSet/>
      <dgm:spPr/>
      <dgm:t>
        <a:bodyPr/>
        <a:lstStyle/>
        <a:p>
          <a:endParaRPr lang="cs-CZ"/>
        </a:p>
      </dgm:t>
    </dgm:pt>
    <dgm:pt modelId="{CA86023F-D001-4E1E-9798-6FC1695CCD81}" type="sibTrans" cxnId="{BF0A7050-6950-44CE-B722-E904BEE0A3A7}">
      <dgm:prSet/>
      <dgm:spPr/>
      <dgm:t>
        <a:bodyPr/>
        <a:lstStyle/>
        <a:p>
          <a:endParaRPr lang="cs-CZ"/>
        </a:p>
      </dgm:t>
    </dgm:pt>
    <dgm:pt modelId="{8B2ED1EE-E3E3-4185-AA51-56F5CCC77360}" type="pres">
      <dgm:prSet presAssocID="{A2677B2D-1A71-47B0-BC00-E585337E0D94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C1082BE7-CE65-4B96-B018-941ABCD75917}" type="pres">
      <dgm:prSet presAssocID="{D634AE1D-2050-4CB5-8DEC-53129D9AC5A0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91D14C0-7DC2-473A-A9F5-B7222D5C03B0}" type="pres">
      <dgm:prSet presAssocID="{0A086CD8-7978-41DD-822A-3A5F1E3F98A3}" presName="sibTrans" presStyleCnt="0"/>
      <dgm:spPr/>
    </dgm:pt>
    <dgm:pt modelId="{293BAA8D-16C1-4B0C-A74B-185B80C7B2B4}" type="pres">
      <dgm:prSet presAssocID="{39DE803F-9C3E-4046-AE78-36622EAE3EE2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ADCCD9-E5A9-4FD4-A507-B560DF59C46D}" type="pres">
      <dgm:prSet presAssocID="{00F5A603-3452-4BF5-A604-012CC5F0CD17}" presName="sibTrans" presStyleCnt="0"/>
      <dgm:spPr/>
    </dgm:pt>
    <dgm:pt modelId="{7E63FB9B-78FF-4E9E-BE67-68A9D97C7DF1}" type="pres">
      <dgm:prSet presAssocID="{F23DCD7E-D05A-45AD-80BC-9E48AB039234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3980204-F7AD-4F3E-A91F-7926828848FD}" type="pres">
      <dgm:prSet presAssocID="{E3CAE82E-9947-40F3-BEB2-DD2490917FD3}" presName="sibTrans" presStyleCnt="0"/>
      <dgm:spPr/>
    </dgm:pt>
    <dgm:pt modelId="{11E88594-2E6F-4CF3-B063-0129FDB4A3C0}" type="pres">
      <dgm:prSet presAssocID="{65A9026C-C7EC-4717-AF52-FF1A0BD1208C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B458CB0-9B2A-41AF-86ED-D50A6D449E2B}" srcId="{A2677B2D-1A71-47B0-BC00-E585337E0D94}" destId="{F23DCD7E-D05A-45AD-80BC-9E48AB039234}" srcOrd="2" destOrd="0" parTransId="{956B4DD5-C49F-4F93-AB9C-BAD355D367C3}" sibTransId="{E3CAE82E-9947-40F3-BEB2-DD2490917FD3}"/>
    <dgm:cxn modelId="{CA741625-6307-4674-A020-E9F4B5D9910B}" type="presOf" srcId="{D634AE1D-2050-4CB5-8DEC-53129D9AC5A0}" destId="{C1082BE7-CE65-4B96-B018-941ABCD75917}" srcOrd="0" destOrd="0" presId="urn:microsoft.com/office/officeart/2005/8/layout/default#1"/>
    <dgm:cxn modelId="{69BA3296-9253-4BFB-B056-8FBFB9CB98A6}" type="presOf" srcId="{65A9026C-C7EC-4717-AF52-FF1A0BD1208C}" destId="{11E88594-2E6F-4CF3-B063-0129FDB4A3C0}" srcOrd="0" destOrd="0" presId="urn:microsoft.com/office/officeart/2005/8/layout/default#1"/>
    <dgm:cxn modelId="{6BC64576-37B5-4A4B-A4B8-11006EA39576}" type="presOf" srcId="{A2677B2D-1A71-47B0-BC00-E585337E0D94}" destId="{8B2ED1EE-E3E3-4185-AA51-56F5CCC77360}" srcOrd="0" destOrd="0" presId="urn:microsoft.com/office/officeart/2005/8/layout/default#1"/>
    <dgm:cxn modelId="{CEEA4F3A-79F2-4076-89D1-CB8B4DE9C740}" srcId="{A2677B2D-1A71-47B0-BC00-E585337E0D94}" destId="{39DE803F-9C3E-4046-AE78-36622EAE3EE2}" srcOrd="1" destOrd="0" parTransId="{294387FA-0CD3-4ED2-890B-EE2143365C26}" sibTransId="{00F5A603-3452-4BF5-A604-012CC5F0CD17}"/>
    <dgm:cxn modelId="{BF0A7050-6950-44CE-B722-E904BEE0A3A7}" srcId="{A2677B2D-1A71-47B0-BC00-E585337E0D94}" destId="{65A9026C-C7EC-4717-AF52-FF1A0BD1208C}" srcOrd="3" destOrd="0" parTransId="{24BE7D79-2B57-4A13-A5F2-79828EB69E33}" sibTransId="{CA86023F-D001-4E1E-9798-6FC1695CCD81}"/>
    <dgm:cxn modelId="{41BA6C08-4AD6-40F0-B09B-0AAE30226C1F}" srcId="{A2677B2D-1A71-47B0-BC00-E585337E0D94}" destId="{D634AE1D-2050-4CB5-8DEC-53129D9AC5A0}" srcOrd="0" destOrd="0" parTransId="{B2E6629A-FA62-4C4A-97DB-B5B063A0A71D}" sibTransId="{0A086CD8-7978-41DD-822A-3A5F1E3F98A3}"/>
    <dgm:cxn modelId="{B7580A78-316D-419E-94A8-4EF02DF2815E}" type="presOf" srcId="{F23DCD7E-D05A-45AD-80BC-9E48AB039234}" destId="{7E63FB9B-78FF-4E9E-BE67-68A9D97C7DF1}" srcOrd="0" destOrd="0" presId="urn:microsoft.com/office/officeart/2005/8/layout/default#1"/>
    <dgm:cxn modelId="{FECFDA36-B944-4C95-A755-ED6FE628665D}" type="presOf" srcId="{39DE803F-9C3E-4046-AE78-36622EAE3EE2}" destId="{293BAA8D-16C1-4B0C-A74B-185B80C7B2B4}" srcOrd="0" destOrd="0" presId="urn:microsoft.com/office/officeart/2005/8/layout/default#1"/>
    <dgm:cxn modelId="{93542B0C-3F99-40F6-8421-F9702A3025E0}" type="presParOf" srcId="{8B2ED1EE-E3E3-4185-AA51-56F5CCC77360}" destId="{C1082BE7-CE65-4B96-B018-941ABCD75917}" srcOrd="0" destOrd="0" presId="urn:microsoft.com/office/officeart/2005/8/layout/default#1"/>
    <dgm:cxn modelId="{B3677CFD-822A-4529-BA4A-AAFAC316B477}" type="presParOf" srcId="{8B2ED1EE-E3E3-4185-AA51-56F5CCC77360}" destId="{C91D14C0-7DC2-473A-A9F5-B7222D5C03B0}" srcOrd="1" destOrd="0" presId="urn:microsoft.com/office/officeart/2005/8/layout/default#1"/>
    <dgm:cxn modelId="{5B23CB8E-7236-4A59-A880-C4A4FD454813}" type="presParOf" srcId="{8B2ED1EE-E3E3-4185-AA51-56F5CCC77360}" destId="{293BAA8D-16C1-4B0C-A74B-185B80C7B2B4}" srcOrd="2" destOrd="0" presId="urn:microsoft.com/office/officeart/2005/8/layout/default#1"/>
    <dgm:cxn modelId="{930AECE7-FEDF-4C47-8FC4-BF07D5EDF51D}" type="presParOf" srcId="{8B2ED1EE-E3E3-4185-AA51-56F5CCC77360}" destId="{6BADCCD9-E5A9-4FD4-A507-B560DF59C46D}" srcOrd="3" destOrd="0" presId="urn:microsoft.com/office/officeart/2005/8/layout/default#1"/>
    <dgm:cxn modelId="{2C1CE14A-AF0A-42F7-9B0D-9F16E736C2C1}" type="presParOf" srcId="{8B2ED1EE-E3E3-4185-AA51-56F5CCC77360}" destId="{7E63FB9B-78FF-4E9E-BE67-68A9D97C7DF1}" srcOrd="4" destOrd="0" presId="urn:microsoft.com/office/officeart/2005/8/layout/default#1"/>
    <dgm:cxn modelId="{70E1A620-8B36-4BF2-B413-5DA56794034D}" type="presParOf" srcId="{8B2ED1EE-E3E3-4185-AA51-56F5CCC77360}" destId="{B3980204-F7AD-4F3E-A91F-7926828848FD}" srcOrd="5" destOrd="0" presId="urn:microsoft.com/office/officeart/2005/8/layout/default#1"/>
    <dgm:cxn modelId="{D6225EDB-074F-4A6C-8599-54DBE89988A1}" type="presParOf" srcId="{8B2ED1EE-E3E3-4185-AA51-56F5CCC77360}" destId="{11E88594-2E6F-4CF3-B063-0129FDB4A3C0}" srcOrd="6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0510B0F-A837-468E-808A-0AB2A074EC90}" type="doc">
      <dgm:prSet loTypeId="urn:microsoft.com/office/officeart/2005/8/layout/list1" loCatId="list" qsTypeId="urn:microsoft.com/office/officeart/2005/8/quickstyle/simple4" qsCatId="simple" csTypeId="urn:microsoft.com/office/officeart/2005/8/colors/accent1_2" csCatId="accent1" phldr="0"/>
      <dgm:spPr/>
      <dgm:t>
        <a:bodyPr/>
        <a:lstStyle/>
        <a:p>
          <a:endParaRPr lang="cs-CZ"/>
        </a:p>
      </dgm:t>
    </dgm:pt>
    <dgm:pt modelId="{DB89007B-65D6-4CA5-AB44-22C36CFC1BBD}">
      <dgm:prSet phldrT="[Text]" phldr="1"/>
      <dgm:spPr/>
      <dgm:t>
        <a:bodyPr/>
        <a:lstStyle/>
        <a:p>
          <a:endParaRPr lang="cs-CZ"/>
        </a:p>
      </dgm:t>
    </dgm:pt>
    <dgm:pt modelId="{7A91684F-D578-44D3-909C-FAFFE37A8CD3}" type="parTrans" cxnId="{0E3A853E-178B-46E3-889F-D3338C585654}">
      <dgm:prSet/>
      <dgm:spPr/>
      <dgm:t>
        <a:bodyPr/>
        <a:lstStyle/>
        <a:p>
          <a:endParaRPr lang="cs-CZ"/>
        </a:p>
      </dgm:t>
    </dgm:pt>
    <dgm:pt modelId="{27A64D15-6404-4CEB-ABE6-2875055BF892}" type="sibTrans" cxnId="{0E3A853E-178B-46E3-889F-D3338C585654}">
      <dgm:prSet/>
      <dgm:spPr/>
      <dgm:t>
        <a:bodyPr/>
        <a:lstStyle/>
        <a:p>
          <a:endParaRPr lang="cs-CZ"/>
        </a:p>
      </dgm:t>
    </dgm:pt>
    <dgm:pt modelId="{8140C95D-3110-4412-86BD-03E1A9F3C016}">
      <dgm:prSet phldrT="[Text]" phldr="1"/>
      <dgm:spPr/>
      <dgm:t>
        <a:bodyPr/>
        <a:lstStyle/>
        <a:p>
          <a:endParaRPr lang="cs-CZ"/>
        </a:p>
      </dgm:t>
    </dgm:pt>
    <dgm:pt modelId="{B4E3AA10-0127-4F6B-8A0B-C77A2D18B232}" type="parTrans" cxnId="{A9D64F2F-83B7-41F8-AE91-05DCD379A64F}">
      <dgm:prSet/>
      <dgm:spPr/>
      <dgm:t>
        <a:bodyPr/>
        <a:lstStyle/>
        <a:p>
          <a:endParaRPr lang="cs-CZ"/>
        </a:p>
      </dgm:t>
    </dgm:pt>
    <dgm:pt modelId="{F94C2C75-57C3-402F-9CFB-73E1BC83F4C6}" type="sibTrans" cxnId="{A9D64F2F-83B7-41F8-AE91-05DCD379A64F}">
      <dgm:prSet/>
      <dgm:spPr/>
      <dgm:t>
        <a:bodyPr/>
        <a:lstStyle/>
        <a:p>
          <a:endParaRPr lang="cs-CZ"/>
        </a:p>
      </dgm:t>
    </dgm:pt>
    <dgm:pt modelId="{03CC164C-FDB3-41AD-99D0-D786BFB2C8FF}">
      <dgm:prSet phldrT="[Text]" phldr="1"/>
      <dgm:spPr/>
      <dgm:t>
        <a:bodyPr/>
        <a:lstStyle/>
        <a:p>
          <a:endParaRPr lang="cs-CZ"/>
        </a:p>
      </dgm:t>
    </dgm:pt>
    <dgm:pt modelId="{B59F06BF-B10E-4681-B28B-531AAF0E4B90}" type="parTrans" cxnId="{174D0399-1DE1-4947-A1A4-E0AE6F267D8E}">
      <dgm:prSet/>
      <dgm:spPr/>
      <dgm:t>
        <a:bodyPr/>
        <a:lstStyle/>
        <a:p>
          <a:endParaRPr lang="cs-CZ"/>
        </a:p>
      </dgm:t>
    </dgm:pt>
    <dgm:pt modelId="{167AF869-C1F5-4A26-B907-BF70E6A37560}" type="sibTrans" cxnId="{174D0399-1DE1-4947-A1A4-E0AE6F267D8E}">
      <dgm:prSet/>
      <dgm:spPr/>
      <dgm:t>
        <a:bodyPr/>
        <a:lstStyle/>
        <a:p>
          <a:endParaRPr lang="cs-CZ"/>
        </a:p>
      </dgm:t>
    </dgm:pt>
    <dgm:pt modelId="{363183DD-7C6D-476B-BB6F-F3DA5E8AFE9C}" type="pres">
      <dgm:prSet presAssocID="{40510B0F-A837-468E-808A-0AB2A074EC90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CFA7FA5-C0B3-49A5-9336-4CC0E00AF42F}" type="pres">
      <dgm:prSet presAssocID="{DB89007B-65D6-4CA5-AB44-22C36CFC1BBD}" presName="parentLin" presStyleCnt="0"/>
      <dgm:spPr/>
    </dgm:pt>
    <dgm:pt modelId="{133DF50F-73D1-4502-8D62-859D5F553D75}" type="pres">
      <dgm:prSet presAssocID="{DB89007B-65D6-4CA5-AB44-22C36CFC1BBD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C7A67AC6-95B7-4EFA-97B4-65C38F6D317F}" type="pres">
      <dgm:prSet presAssocID="{DB89007B-65D6-4CA5-AB44-22C36CFC1BBD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64D1794-A5D4-4EF9-81C4-ABD33407B005}" type="pres">
      <dgm:prSet presAssocID="{DB89007B-65D6-4CA5-AB44-22C36CFC1BBD}" presName="negativeSpace" presStyleCnt="0"/>
      <dgm:spPr/>
    </dgm:pt>
    <dgm:pt modelId="{9257A726-607C-4A28-A7DD-D5DF6CC35C1B}" type="pres">
      <dgm:prSet presAssocID="{DB89007B-65D6-4CA5-AB44-22C36CFC1BBD}" presName="childText" presStyleLbl="conFgAcc1" presStyleIdx="0" presStyleCnt="3">
        <dgm:presLayoutVars>
          <dgm:bulletEnabled val="1"/>
        </dgm:presLayoutVars>
      </dgm:prSet>
      <dgm:spPr/>
    </dgm:pt>
    <dgm:pt modelId="{F9EA4060-9F93-4CCE-B91D-9DE34E71D17C}" type="pres">
      <dgm:prSet presAssocID="{27A64D15-6404-4CEB-ABE6-2875055BF892}" presName="spaceBetweenRectangles" presStyleCnt="0"/>
      <dgm:spPr/>
    </dgm:pt>
    <dgm:pt modelId="{E953430B-6C9E-4DAD-A5E6-33084D7FC876}" type="pres">
      <dgm:prSet presAssocID="{8140C95D-3110-4412-86BD-03E1A9F3C016}" presName="parentLin" presStyleCnt="0"/>
      <dgm:spPr/>
    </dgm:pt>
    <dgm:pt modelId="{AC2523F1-7C3C-479D-A5AE-CECE44C105E0}" type="pres">
      <dgm:prSet presAssocID="{8140C95D-3110-4412-86BD-03E1A9F3C016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10C30DF6-D143-4738-AC8D-C5199EBB1552}" type="pres">
      <dgm:prSet presAssocID="{8140C95D-3110-4412-86BD-03E1A9F3C016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12D0EB-4C34-4AE0-B9B6-4E829DFB0D4C}" type="pres">
      <dgm:prSet presAssocID="{8140C95D-3110-4412-86BD-03E1A9F3C016}" presName="negativeSpace" presStyleCnt="0"/>
      <dgm:spPr/>
    </dgm:pt>
    <dgm:pt modelId="{528C2A1F-6AB6-4894-8B9C-2AEAA9DCF266}" type="pres">
      <dgm:prSet presAssocID="{8140C95D-3110-4412-86BD-03E1A9F3C016}" presName="childText" presStyleLbl="conFgAcc1" presStyleIdx="1" presStyleCnt="3">
        <dgm:presLayoutVars>
          <dgm:bulletEnabled val="1"/>
        </dgm:presLayoutVars>
      </dgm:prSet>
      <dgm:spPr/>
    </dgm:pt>
    <dgm:pt modelId="{F559E31B-8238-44FD-9B85-164DB69D7B29}" type="pres">
      <dgm:prSet presAssocID="{F94C2C75-57C3-402F-9CFB-73E1BC83F4C6}" presName="spaceBetweenRectangles" presStyleCnt="0"/>
      <dgm:spPr/>
    </dgm:pt>
    <dgm:pt modelId="{4AA1CEF4-093B-4A7B-B92E-FEEE8914D82C}" type="pres">
      <dgm:prSet presAssocID="{03CC164C-FDB3-41AD-99D0-D786BFB2C8FF}" presName="parentLin" presStyleCnt="0"/>
      <dgm:spPr/>
    </dgm:pt>
    <dgm:pt modelId="{DBC5DDAC-99C6-4D95-86B9-FE56F8C64606}" type="pres">
      <dgm:prSet presAssocID="{03CC164C-FDB3-41AD-99D0-D786BFB2C8FF}" presName="parentLeftMargin" presStyleLbl="node1" presStyleIdx="1" presStyleCnt="3"/>
      <dgm:spPr/>
      <dgm:t>
        <a:bodyPr/>
        <a:lstStyle/>
        <a:p>
          <a:endParaRPr lang="cs-CZ"/>
        </a:p>
      </dgm:t>
    </dgm:pt>
    <dgm:pt modelId="{DABC1930-A431-4378-A971-98729CF81C3E}" type="pres">
      <dgm:prSet presAssocID="{03CC164C-FDB3-41AD-99D0-D786BFB2C8FF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B5AE1F9-4623-4859-A509-6CC3DFD8A307}" type="pres">
      <dgm:prSet presAssocID="{03CC164C-FDB3-41AD-99D0-D786BFB2C8FF}" presName="negativeSpace" presStyleCnt="0"/>
      <dgm:spPr/>
    </dgm:pt>
    <dgm:pt modelId="{265E01FB-7C5A-4455-98F3-A99BD8E228C4}" type="pres">
      <dgm:prSet presAssocID="{03CC164C-FDB3-41AD-99D0-D786BFB2C8FF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1F4EBEDA-B042-49C1-A7D0-FADB43FC25CD}" type="presOf" srcId="{03CC164C-FDB3-41AD-99D0-D786BFB2C8FF}" destId="{DABC1930-A431-4378-A971-98729CF81C3E}" srcOrd="1" destOrd="0" presId="urn:microsoft.com/office/officeart/2005/8/layout/list1"/>
    <dgm:cxn modelId="{20B1C789-1DF9-48A1-8960-015062BDE750}" type="presOf" srcId="{8140C95D-3110-4412-86BD-03E1A9F3C016}" destId="{10C30DF6-D143-4738-AC8D-C5199EBB1552}" srcOrd="1" destOrd="0" presId="urn:microsoft.com/office/officeart/2005/8/layout/list1"/>
    <dgm:cxn modelId="{AF79EA1A-B7AB-45C3-BD28-5FC936E62E00}" type="presOf" srcId="{40510B0F-A837-468E-808A-0AB2A074EC90}" destId="{363183DD-7C6D-476B-BB6F-F3DA5E8AFE9C}" srcOrd="0" destOrd="0" presId="urn:microsoft.com/office/officeart/2005/8/layout/list1"/>
    <dgm:cxn modelId="{D45CE9AC-329F-4842-8E7F-8CCCE7712D10}" type="presOf" srcId="{DB89007B-65D6-4CA5-AB44-22C36CFC1BBD}" destId="{133DF50F-73D1-4502-8D62-859D5F553D75}" srcOrd="0" destOrd="0" presId="urn:microsoft.com/office/officeart/2005/8/layout/list1"/>
    <dgm:cxn modelId="{174D0399-1DE1-4947-A1A4-E0AE6F267D8E}" srcId="{40510B0F-A837-468E-808A-0AB2A074EC90}" destId="{03CC164C-FDB3-41AD-99D0-D786BFB2C8FF}" srcOrd="2" destOrd="0" parTransId="{B59F06BF-B10E-4681-B28B-531AAF0E4B90}" sibTransId="{167AF869-C1F5-4A26-B907-BF70E6A37560}"/>
    <dgm:cxn modelId="{A9D64F2F-83B7-41F8-AE91-05DCD379A64F}" srcId="{40510B0F-A837-468E-808A-0AB2A074EC90}" destId="{8140C95D-3110-4412-86BD-03E1A9F3C016}" srcOrd="1" destOrd="0" parTransId="{B4E3AA10-0127-4F6B-8A0B-C77A2D18B232}" sibTransId="{F94C2C75-57C3-402F-9CFB-73E1BC83F4C6}"/>
    <dgm:cxn modelId="{39FA6852-642C-4C31-8D1A-B1EF6FA9586C}" type="presOf" srcId="{03CC164C-FDB3-41AD-99D0-D786BFB2C8FF}" destId="{DBC5DDAC-99C6-4D95-86B9-FE56F8C64606}" srcOrd="0" destOrd="0" presId="urn:microsoft.com/office/officeart/2005/8/layout/list1"/>
    <dgm:cxn modelId="{0EBE52B8-65C6-42C8-8081-B3D6E69C6BBB}" type="presOf" srcId="{DB89007B-65D6-4CA5-AB44-22C36CFC1BBD}" destId="{C7A67AC6-95B7-4EFA-97B4-65C38F6D317F}" srcOrd="1" destOrd="0" presId="urn:microsoft.com/office/officeart/2005/8/layout/list1"/>
    <dgm:cxn modelId="{D711052B-0C1C-4395-98D1-CE68C7F56D3D}" type="presOf" srcId="{8140C95D-3110-4412-86BD-03E1A9F3C016}" destId="{AC2523F1-7C3C-479D-A5AE-CECE44C105E0}" srcOrd="0" destOrd="0" presId="urn:microsoft.com/office/officeart/2005/8/layout/list1"/>
    <dgm:cxn modelId="{0E3A853E-178B-46E3-889F-D3338C585654}" srcId="{40510B0F-A837-468E-808A-0AB2A074EC90}" destId="{DB89007B-65D6-4CA5-AB44-22C36CFC1BBD}" srcOrd="0" destOrd="0" parTransId="{7A91684F-D578-44D3-909C-FAFFE37A8CD3}" sibTransId="{27A64D15-6404-4CEB-ABE6-2875055BF892}"/>
    <dgm:cxn modelId="{539BA28C-C8FE-4F69-A899-E73C6E1D7DA3}" type="presParOf" srcId="{363183DD-7C6D-476B-BB6F-F3DA5E8AFE9C}" destId="{4CFA7FA5-C0B3-49A5-9336-4CC0E00AF42F}" srcOrd="0" destOrd="0" presId="urn:microsoft.com/office/officeart/2005/8/layout/list1"/>
    <dgm:cxn modelId="{42F46B53-4F6C-416C-94DA-23EE58176647}" type="presParOf" srcId="{4CFA7FA5-C0B3-49A5-9336-4CC0E00AF42F}" destId="{133DF50F-73D1-4502-8D62-859D5F553D75}" srcOrd="0" destOrd="0" presId="urn:microsoft.com/office/officeart/2005/8/layout/list1"/>
    <dgm:cxn modelId="{32BACBBA-FB24-44A7-863C-98B186CF4C27}" type="presParOf" srcId="{4CFA7FA5-C0B3-49A5-9336-4CC0E00AF42F}" destId="{C7A67AC6-95B7-4EFA-97B4-65C38F6D317F}" srcOrd="1" destOrd="0" presId="urn:microsoft.com/office/officeart/2005/8/layout/list1"/>
    <dgm:cxn modelId="{0698C046-8716-4E01-9B26-2B05F32C292F}" type="presParOf" srcId="{363183DD-7C6D-476B-BB6F-F3DA5E8AFE9C}" destId="{664D1794-A5D4-4EF9-81C4-ABD33407B005}" srcOrd="1" destOrd="0" presId="urn:microsoft.com/office/officeart/2005/8/layout/list1"/>
    <dgm:cxn modelId="{7F5CFF74-B824-4A54-83CF-7292F9D2FEBE}" type="presParOf" srcId="{363183DD-7C6D-476B-BB6F-F3DA5E8AFE9C}" destId="{9257A726-607C-4A28-A7DD-D5DF6CC35C1B}" srcOrd="2" destOrd="0" presId="urn:microsoft.com/office/officeart/2005/8/layout/list1"/>
    <dgm:cxn modelId="{F79A76D2-819F-43FC-9BF1-50C8022DDA20}" type="presParOf" srcId="{363183DD-7C6D-476B-BB6F-F3DA5E8AFE9C}" destId="{F9EA4060-9F93-4CCE-B91D-9DE34E71D17C}" srcOrd="3" destOrd="0" presId="urn:microsoft.com/office/officeart/2005/8/layout/list1"/>
    <dgm:cxn modelId="{6FF5431A-78F7-4CBE-8E28-BF9EC21264D6}" type="presParOf" srcId="{363183DD-7C6D-476B-BB6F-F3DA5E8AFE9C}" destId="{E953430B-6C9E-4DAD-A5E6-33084D7FC876}" srcOrd="4" destOrd="0" presId="urn:microsoft.com/office/officeart/2005/8/layout/list1"/>
    <dgm:cxn modelId="{0E087B00-1B27-4138-A679-8539EC2BB1D2}" type="presParOf" srcId="{E953430B-6C9E-4DAD-A5E6-33084D7FC876}" destId="{AC2523F1-7C3C-479D-A5AE-CECE44C105E0}" srcOrd="0" destOrd="0" presId="urn:microsoft.com/office/officeart/2005/8/layout/list1"/>
    <dgm:cxn modelId="{BEB276EA-81C2-4977-9D5B-09670E0A27A9}" type="presParOf" srcId="{E953430B-6C9E-4DAD-A5E6-33084D7FC876}" destId="{10C30DF6-D143-4738-AC8D-C5199EBB1552}" srcOrd="1" destOrd="0" presId="urn:microsoft.com/office/officeart/2005/8/layout/list1"/>
    <dgm:cxn modelId="{4E3C9614-48D6-4507-83F1-D68F969CA825}" type="presParOf" srcId="{363183DD-7C6D-476B-BB6F-F3DA5E8AFE9C}" destId="{8E12D0EB-4C34-4AE0-B9B6-4E829DFB0D4C}" srcOrd="5" destOrd="0" presId="urn:microsoft.com/office/officeart/2005/8/layout/list1"/>
    <dgm:cxn modelId="{C263130C-4173-437D-8FCA-09BD3F28A929}" type="presParOf" srcId="{363183DD-7C6D-476B-BB6F-F3DA5E8AFE9C}" destId="{528C2A1F-6AB6-4894-8B9C-2AEAA9DCF266}" srcOrd="6" destOrd="0" presId="urn:microsoft.com/office/officeart/2005/8/layout/list1"/>
    <dgm:cxn modelId="{4636A5D4-6DE2-4CAE-A580-7988F7AD7004}" type="presParOf" srcId="{363183DD-7C6D-476B-BB6F-F3DA5E8AFE9C}" destId="{F559E31B-8238-44FD-9B85-164DB69D7B29}" srcOrd="7" destOrd="0" presId="urn:microsoft.com/office/officeart/2005/8/layout/list1"/>
    <dgm:cxn modelId="{0AA72AC2-95DC-465B-8859-33250C784D9A}" type="presParOf" srcId="{363183DD-7C6D-476B-BB6F-F3DA5E8AFE9C}" destId="{4AA1CEF4-093B-4A7B-B92E-FEEE8914D82C}" srcOrd="8" destOrd="0" presId="urn:microsoft.com/office/officeart/2005/8/layout/list1"/>
    <dgm:cxn modelId="{A46EAEF7-8FD5-4112-ACBE-E889A53C7A94}" type="presParOf" srcId="{4AA1CEF4-093B-4A7B-B92E-FEEE8914D82C}" destId="{DBC5DDAC-99C6-4D95-86B9-FE56F8C64606}" srcOrd="0" destOrd="0" presId="urn:microsoft.com/office/officeart/2005/8/layout/list1"/>
    <dgm:cxn modelId="{A3B9E380-63E7-4496-851E-C0A3C97C7A1C}" type="presParOf" srcId="{4AA1CEF4-093B-4A7B-B92E-FEEE8914D82C}" destId="{DABC1930-A431-4378-A971-98729CF81C3E}" srcOrd="1" destOrd="0" presId="urn:microsoft.com/office/officeart/2005/8/layout/list1"/>
    <dgm:cxn modelId="{2C379034-BE65-42BE-A689-4D0AF287604A}" type="presParOf" srcId="{363183DD-7C6D-476B-BB6F-F3DA5E8AFE9C}" destId="{3B5AE1F9-4623-4859-A509-6CC3DFD8A307}" srcOrd="9" destOrd="0" presId="urn:microsoft.com/office/officeart/2005/8/layout/list1"/>
    <dgm:cxn modelId="{1818A92A-833F-45A5-9454-4C8E991D5E76}" type="presParOf" srcId="{363183DD-7C6D-476B-BB6F-F3DA5E8AFE9C}" destId="{265E01FB-7C5A-4455-98F3-A99BD8E228C4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FF30C3D-2AA4-4985-90BE-E0C55C12BCBF}" type="doc">
      <dgm:prSet loTypeId="urn:microsoft.com/office/officeart/2008/layout/Vertical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BBF93FE-A0F3-4400-B915-B6E74B252D30}">
      <dgm:prSet phldrT="[Text]" phldr="1"/>
      <dgm:spPr/>
      <dgm:t>
        <a:bodyPr/>
        <a:lstStyle/>
        <a:p>
          <a:endParaRPr lang="cs-CZ"/>
        </a:p>
      </dgm:t>
    </dgm:pt>
    <dgm:pt modelId="{56F8F9FA-E966-478B-9B4C-05D7FB5D0F98}" type="parTrans" cxnId="{B933A9EC-B829-4232-B929-29F64C2A6447}">
      <dgm:prSet/>
      <dgm:spPr/>
      <dgm:t>
        <a:bodyPr/>
        <a:lstStyle/>
        <a:p>
          <a:endParaRPr lang="cs-CZ"/>
        </a:p>
      </dgm:t>
    </dgm:pt>
    <dgm:pt modelId="{D54469D2-413E-403E-912C-1E486E908CD1}" type="sibTrans" cxnId="{B933A9EC-B829-4232-B929-29F64C2A6447}">
      <dgm:prSet/>
      <dgm:spPr/>
      <dgm:t>
        <a:bodyPr/>
        <a:lstStyle/>
        <a:p>
          <a:endParaRPr lang="cs-CZ"/>
        </a:p>
      </dgm:t>
    </dgm:pt>
    <dgm:pt modelId="{CE0B2FA3-CF36-434B-9F07-1136C7EB9622}">
      <dgm:prSet phldrT="[Text]" phldr="1"/>
      <dgm:spPr/>
      <dgm:t>
        <a:bodyPr/>
        <a:lstStyle/>
        <a:p>
          <a:endParaRPr lang="cs-CZ"/>
        </a:p>
      </dgm:t>
    </dgm:pt>
    <dgm:pt modelId="{65D11801-A02A-4714-9B95-C93E7945B9C9}" type="parTrans" cxnId="{D4D2C41B-A7E1-4883-93C6-B3ADE9BC34CC}">
      <dgm:prSet/>
      <dgm:spPr/>
      <dgm:t>
        <a:bodyPr/>
        <a:lstStyle/>
        <a:p>
          <a:endParaRPr lang="cs-CZ"/>
        </a:p>
      </dgm:t>
    </dgm:pt>
    <dgm:pt modelId="{1FC2D7B6-9470-40AD-B7C5-A9D3081479E8}" type="sibTrans" cxnId="{D4D2C41B-A7E1-4883-93C6-B3ADE9BC34CC}">
      <dgm:prSet/>
      <dgm:spPr/>
      <dgm:t>
        <a:bodyPr/>
        <a:lstStyle/>
        <a:p>
          <a:endParaRPr lang="cs-CZ"/>
        </a:p>
      </dgm:t>
    </dgm:pt>
    <dgm:pt modelId="{914A3900-1118-4D53-ADC9-3ACBBDC35A45}">
      <dgm:prSet phldrT="[Text]" phldr="1"/>
      <dgm:spPr/>
      <dgm:t>
        <a:bodyPr/>
        <a:lstStyle/>
        <a:p>
          <a:endParaRPr lang="cs-CZ"/>
        </a:p>
      </dgm:t>
    </dgm:pt>
    <dgm:pt modelId="{7B819FD5-27DF-4B04-A012-0E3DDB561279}" type="parTrans" cxnId="{FF340615-7A45-4E10-BC91-253D8348D323}">
      <dgm:prSet/>
      <dgm:spPr/>
      <dgm:t>
        <a:bodyPr/>
        <a:lstStyle/>
        <a:p>
          <a:endParaRPr lang="cs-CZ"/>
        </a:p>
      </dgm:t>
    </dgm:pt>
    <dgm:pt modelId="{7CD7C535-B56E-48FC-8E34-06D432BA46E1}" type="sibTrans" cxnId="{FF340615-7A45-4E10-BC91-253D8348D323}">
      <dgm:prSet/>
      <dgm:spPr/>
      <dgm:t>
        <a:bodyPr/>
        <a:lstStyle/>
        <a:p>
          <a:endParaRPr lang="cs-CZ"/>
        </a:p>
      </dgm:t>
    </dgm:pt>
    <dgm:pt modelId="{BC36D2CC-6BF9-4BA5-BC77-2FC355BCE8FC}">
      <dgm:prSet phldrT="[Text]" phldr="1"/>
      <dgm:spPr/>
      <dgm:t>
        <a:bodyPr/>
        <a:lstStyle/>
        <a:p>
          <a:endParaRPr lang="cs-CZ"/>
        </a:p>
      </dgm:t>
    </dgm:pt>
    <dgm:pt modelId="{6563B898-66C2-4649-AF27-A1251627D3BC}" type="parTrans" cxnId="{B44A2F96-ABE1-4F4C-9AAD-B07B7D839674}">
      <dgm:prSet/>
      <dgm:spPr/>
      <dgm:t>
        <a:bodyPr/>
        <a:lstStyle/>
        <a:p>
          <a:endParaRPr lang="cs-CZ"/>
        </a:p>
      </dgm:t>
    </dgm:pt>
    <dgm:pt modelId="{168F2327-3A7B-489A-8F31-B07E741EEA1A}" type="sibTrans" cxnId="{B44A2F96-ABE1-4F4C-9AAD-B07B7D839674}">
      <dgm:prSet/>
      <dgm:spPr/>
      <dgm:t>
        <a:bodyPr/>
        <a:lstStyle/>
        <a:p>
          <a:endParaRPr lang="cs-CZ"/>
        </a:p>
      </dgm:t>
    </dgm:pt>
    <dgm:pt modelId="{369717E6-B433-46FD-86FE-D0BA5CA67D9B}">
      <dgm:prSet phldrT="[Text]" phldr="1"/>
      <dgm:spPr/>
      <dgm:t>
        <a:bodyPr/>
        <a:lstStyle/>
        <a:p>
          <a:endParaRPr lang="cs-CZ"/>
        </a:p>
      </dgm:t>
    </dgm:pt>
    <dgm:pt modelId="{1EDC378B-094B-467E-9B80-AC36833F3F6B}" type="parTrans" cxnId="{5F1BC90F-12D4-49CC-A0C8-9AC027D5C7EA}">
      <dgm:prSet/>
      <dgm:spPr/>
      <dgm:t>
        <a:bodyPr/>
        <a:lstStyle/>
        <a:p>
          <a:endParaRPr lang="cs-CZ"/>
        </a:p>
      </dgm:t>
    </dgm:pt>
    <dgm:pt modelId="{AA8A98D5-0A08-4B96-BC67-7A034663870D}" type="sibTrans" cxnId="{5F1BC90F-12D4-49CC-A0C8-9AC027D5C7EA}">
      <dgm:prSet/>
      <dgm:spPr/>
      <dgm:t>
        <a:bodyPr/>
        <a:lstStyle/>
        <a:p>
          <a:endParaRPr lang="cs-CZ"/>
        </a:p>
      </dgm:t>
    </dgm:pt>
    <dgm:pt modelId="{DD893756-B2B5-41B8-B779-6C84CD969820}">
      <dgm:prSet phldrT="[Text]" phldr="1"/>
      <dgm:spPr/>
      <dgm:t>
        <a:bodyPr/>
        <a:lstStyle/>
        <a:p>
          <a:endParaRPr lang="cs-CZ"/>
        </a:p>
      </dgm:t>
    </dgm:pt>
    <dgm:pt modelId="{8934EA77-832F-4B5F-A631-041776D6A772}" type="parTrans" cxnId="{7961CC6D-6EB5-436A-9DC4-8AE89D8B1010}">
      <dgm:prSet/>
      <dgm:spPr/>
      <dgm:t>
        <a:bodyPr/>
        <a:lstStyle/>
        <a:p>
          <a:endParaRPr lang="cs-CZ"/>
        </a:p>
      </dgm:t>
    </dgm:pt>
    <dgm:pt modelId="{47DC2BB9-4DE5-4BA3-9E49-6F9A3118B45E}" type="sibTrans" cxnId="{7961CC6D-6EB5-436A-9DC4-8AE89D8B1010}">
      <dgm:prSet/>
      <dgm:spPr/>
      <dgm:t>
        <a:bodyPr/>
        <a:lstStyle/>
        <a:p>
          <a:endParaRPr lang="cs-CZ"/>
        </a:p>
      </dgm:t>
    </dgm:pt>
    <dgm:pt modelId="{518E85E6-9F23-423A-A0E3-036B37F5C439}">
      <dgm:prSet/>
      <dgm:spPr/>
      <dgm:t>
        <a:bodyPr/>
        <a:lstStyle/>
        <a:p>
          <a:endParaRPr lang="cs-CZ"/>
        </a:p>
      </dgm:t>
    </dgm:pt>
    <dgm:pt modelId="{E4CC34E5-D4C8-42C5-895F-A1786332BBF0}" type="parTrans" cxnId="{E2E5A500-D07F-4989-9E72-B8DB62406D79}">
      <dgm:prSet/>
      <dgm:spPr/>
      <dgm:t>
        <a:bodyPr/>
        <a:lstStyle/>
        <a:p>
          <a:endParaRPr lang="cs-CZ"/>
        </a:p>
      </dgm:t>
    </dgm:pt>
    <dgm:pt modelId="{88A26CDF-4BDB-47B1-9995-632A60A57495}" type="sibTrans" cxnId="{E2E5A500-D07F-4989-9E72-B8DB62406D79}">
      <dgm:prSet/>
      <dgm:spPr/>
      <dgm:t>
        <a:bodyPr/>
        <a:lstStyle/>
        <a:p>
          <a:endParaRPr lang="cs-CZ"/>
        </a:p>
      </dgm:t>
    </dgm:pt>
    <dgm:pt modelId="{7BBA1A67-39BA-421D-9DEF-4774200D6DA3}">
      <dgm:prSet/>
      <dgm:spPr/>
      <dgm:t>
        <a:bodyPr/>
        <a:lstStyle/>
        <a:p>
          <a:endParaRPr lang="cs-CZ"/>
        </a:p>
      </dgm:t>
    </dgm:pt>
    <dgm:pt modelId="{ABB89D84-B0E5-45AA-B572-DC329E7E9786}" type="parTrans" cxnId="{C2733085-5507-4EB3-923D-C06CAC08ADEB}">
      <dgm:prSet/>
      <dgm:spPr/>
      <dgm:t>
        <a:bodyPr/>
        <a:lstStyle/>
        <a:p>
          <a:endParaRPr lang="cs-CZ"/>
        </a:p>
      </dgm:t>
    </dgm:pt>
    <dgm:pt modelId="{A565760F-57B1-4B02-9251-46419E7AEFAB}" type="sibTrans" cxnId="{C2733085-5507-4EB3-923D-C06CAC08ADEB}">
      <dgm:prSet/>
      <dgm:spPr/>
      <dgm:t>
        <a:bodyPr/>
        <a:lstStyle/>
        <a:p>
          <a:endParaRPr lang="cs-CZ"/>
        </a:p>
      </dgm:t>
    </dgm:pt>
    <dgm:pt modelId="{A541E8C4-FFD5-4507-A351-7CFDC1A73A45}" type="pres">
      <dgm:prSet presAssocID="{0FF30C3D-2AA4-4985-90BE-E0C55C12BCBF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cs-CZ"/>
        </a:p>
      </dgm:t>
    </dgm:pt>
    <dgm:pt modelId="{0340D186-9F43-4C9C-9911-E9EC1A7B5FB8}" type="pres">
      <dgm:prSet presAssocID="{ABBF93FE-A0F3-4400-B915-B6E74B252D30}" presName="parenttextcomposite" presStyleCnt="0"/>
      <dgm:spPr/>
    </dgm:pt>
    <dgm:pt modelId="{69290421-EA50-418E-8B41-F275B1F2F473}" type="pres">
      <dgm:prSet presAssocID="{ABBF93FE-A0F3-4400-B915-B6E74B252D30}" presName="parenttext" presStyleLbl="revTx" presStyleIdx="0" presStyleCnt="3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02A0D3-E78F-41B0-A8E9-2F92559AD395}" type="pres">
      <dgm:prSet presAssocID="{ABBF93FE-A0F3-4400-B915-B6E74B252D30}" presName="composite" presStyleCnt="0"/>
      <dgm:spPr/>
    </dgm:pt>
    <dgm:pt modelId="{902720ED-14F5-41AA-9FCE-2FDCDBF81A9C}" type="pres">
      <dgm:prSet presAssocID="{ABBF93FE-A0F3-4400-B915-B6E74B252D30}" presName="chevron1" presStyleLbl="alignNode1" presStyleIdx="0" presStyleCnt="21"/>
      <dgm:spPr/>
    </dgm:pt>
    <dgm:pt modelId="{19B5A9ED-0424-4B2B-9CEA-05117F9C6CA9}" type="pres">
      <dgm:prSet presAssocID="{ABBF93FE-A0F3-4400-B915-B6E74B252D30}" presName="chevron2" presStyleLbl="alignNode1" presStyleIdx="1" presStyleCnt="21"/>
      <dgm:spPr/>
    </dgm:pt>
    <dgm:pt modelId="{D2ED2B02-DEF6-4319-B97A-B60ACE46C360}" type="pres">
      <dgm:prSet presAssocID="{ABBF93FE-A0F3-4400-B915-B6E74B252D30}" presName="chevron3" presStyleLbl="alignNode1" presStyleIdx="2" presStyleCnt="21"/>
      <dgm:spPr/>
    </dgm:pt>
    <dgm:pt modelId="{581BA5CC-9C42-4906-BCA1-CE3ECBE7C95E}" type="pres">
      <dgm:prSet presAssocID="{ABBF93FE-A0F3-4400-B915-B6E74B252D30}" presName="chevron4" presStyleLbl="alignNode1" presStyleIdx="3" presStyleCnt="21"/>
      <dgm:spPr/>
    </dgm:pt>
    <dgm:pt modelId="{7E6E5151-6683-4CD7-AE51-903BB081E54B}" type="pres">
      <dgm:prSet presAssocID="{ABBF93FE-A0F3-4400-B915-B6E74B252D30}" presName="chevron5" presStyleLbl="alignNode1" presStyleIdx="4" presStyleCnt="21"/>
      <dgm:spPr/>
    </dgm:pt>
    <dgm:pt modelId="{DA4922D5-48E9-4BFE-81D5-2B891875695A}" type="pres">
      <dgm:prSet presAssocID="{ABBF93FE-A0F3-4400-B915-B6E74B252D30}" presName="chevron6" presStyleLbl="alignNode1" presStyleIdx="5" presStyleCnt="21"/>
      <dgm:spPr/>
    </dgm:pt>
    <dgm:pt modelId="{4FACA834-6AE2-4D57-9FFE-9667D7FB6480}" type="pres">
      <dgm:prSet presAssocID="{ABBF93FE-A0F3-4400-B915-B6E74B252D30}" presName="chevron7" presStyleLbl="alignNode1" presStyleIdx="6" presStyleCnt="21"/>
      <dgm:spPr/>
    </dgm:pt>
    <dgm:pt modelId="{59B277FA-1717-419C-BB8A-B3D219BF5D59}" type="pres">
      <dgm:prSet presAssocID="{ABBF93FE-A0F3-4400-B915-B6E74B252D30}" presName="childtext" presStyleLbl="solidFgAcc1" presStyleIdx="0" presStyleCnt="3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8E0D068-3814-42D9-8CD1-5CA29BF253A4}" type="pres">
      <dgm:prSet presAssocID="{D54469D2-413E-403E-912C-1E486E908CD1}" presName="sibTrans" presStyleCnt="0"/>
      <dgm:spPr/>
    </dgm:pt>
    <dgm:pt modelId="{76CD2371-5051-460B-B1B8-31B4D46CFECA}" type="pres">
      <dgm:prSet presAssocID="{914A3900-1118-4D53-ADC9-3ACBBDC35A45}" presName="parenttextcomposite" presStyleCnt="0"/>
      <dgm:spPr/>
    </dgm:pt>
    <dgm:pt modelId="{C3E09422-5BBD-4023-8975-942971EB49AE}" type="pres">
      <dgm:prSet presAssocID="{914A3900-1118-4D53-ADC9-3ACBBDC35A45}" presName="parenttext" presStyleLbl="revTx" presStyleIdx="1" presStyleCnt="3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D2B9CE5-6E53-45DE-A5B1-BDC14D74B52F}" type="pres">
      <dgm:prSet presAssocID="{914A3900-1118-4D53-ADC9-3ACBBDC35A45}" presName="composite" presStyleCnt="0"/>
      <dgm:spPr/>
    </dgm:pt>
    <dgm:pt modelId="{D0EFA655-A928-42F7-BB6D-28089DE4CC5B}" type="pres">
      <dgm:prSet presAssocID="{914A3900-1118-4D53-ADC9-3ACBBDC35A45}" presName="chevron1" presStyleLbl="alignNode1" presStyleIdx="7" presStyleCnt="21"/>
      <dgm:spPr/>
    </dgm:pt>
    <dgm:pt modelId="{27BED2BB-930A-4786-ABA1-709B1EF61890}" type="pres">
      <dgm:prSet presAssocID="{914A3900-1118-4D53-ADC9-3ACBBDC35A45}" presName="chevron2" presStyleLbl="alignNode1" presStyleIdx="8" presStyleCnt="21"/>
      <dgm:spPr/>
    </dgm:pt>
    <dgm:pt modelId="{32C9BBB5-F4A4-4155-AAE4-38EB6E4752D7}" type="pres">
      <dgm:prSet presAssocID="{914A3900-1118-4D53-ADC9-3ACBBDC35A45}" presName="chevron3" presStyleLbl="alignNode1" presStyleIdx="9" presStyleCnt="21"/>
      <dgm:spPr/>
    </dgm:pt>
    <dgm:pt modelId="{F30D2138-1289-4EA4-ADAE-9C0F41580544}" type="pres">
      <dgm:prSet presAssocID="{914A3900-1118-4D53-ADC9-3ACBBDC35A45}" presName="chevron4" presStyleLbl="alignNode1" presStyleIdx="10" presStyleCnt="21"/>
      <dgm:spPr/>
    </dgm:pt>
    <dgm:pt modelId="{CDD337D5-F0E5-4480-94A4-B48C913747FB}" type="pres">
      <dgm:prSet presAssocID="{914A3900-1118-4D53-ADC9-3ACBBDC35A45}" presName="chevron5" presStyleLbl="alignNode1" presStyleIdx="11" presStyleCnt="21"/>
      <dgm:spPr/>
    </dgm:pt>
    <dgm:pt modelId="{2FBD7ACF-BC92-4580-83E9-38E228CFD256}" type="pres">
      <dgm:prSet presAssocID="{914A3900-1118-4D53-ADC9-3ACBBDC35A45}" presName="chevron6" presStyleLbl="alignNode1" presStyleIdx="12" presStyleCnt="21"/>
      <dgm:spPr/>
    </dgm:pt>
    <dgm:pt modelId="{65A9892F-0D5E-4E76-90BB-ABAF618E2825}" type="pres">
      <dgm:prSet presAssocID="{914A3900-1118-4D53-ADC9-3ACBBDC35A45}" presName="chevron7" presStyleLbl="alignNode1" presStyleIdx="13" presStyleCnt="21"/>
      <dgm:spPr/>
    </dgm:pt>
    <dgm:pt modelId="{FD7ADF8A-D5A0-4472-BDB3-3C12F861D62B}" type="pres">
      <dgm:prSet presAssocID="{914A3900-1118-4D53-ADC9-3ACBBDC35A45}" presName="childtext" presStyleLbl="solidFgAcc1" presStyleIdx="1" presStyleCnt="3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CB60203-4768-4460-9128-9E7411252237}" type="pres">
      <dgm:prSet presAssocID="{7CD7C535-B56E-48FC-8E34-06D432BA46E1}" presName="sibTrans" presStyleCnt="0"/>
      <dgm:spPr/>
    </dgm:pt>
    <dgm:pt modelId="{F7639BE2-2DEA-4D2E-B4FB-E0F1F05E2167}" type="pres">
      <dgm:prSet presAssocID="{369717E6-B433-46FD-86FE-D0BA5CA67D9B}" presName="parenttextcomposite" presStyleCnt="0"/>
      <dgm:spPr/>
    </dgm:pt>
    <dgm:pt modelId="{414BA6E0-787A-43C9-8D1E-646A73AA3A5A}" type="pres">
      <dgm:prSet presAssocID="{369717E6-B433-46FD-86FE-D0BA5CA67D9B}" presName="parenttext" presStyleLbl="revTx" presStyleIdx="2" presStyleCnt="3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F1BFEB6-41BF-475E-97F2-F8919D86DAAF}" type="pres">
      <dgm:prSet presAssocID="{369717E6-B433-46FD-86FE-D0BA5CA67D9B}" presName="composite" presStyleCnt="0"/>
      <dgm:spPr/>
    </dgm:pt>
    <dgm:pt modelId="{444E50E1-17C4-4910-B746-BA75060E05C8}" type="pres">
      <dgm:prSet presAssocID="{369717E6-B433-46FD-86FE-D0BA5CA67D9B}" presName="chevron1" presStyleLbl="alignNode1" presStyleIdx="14" presStyleCnt="21"/>
      <dgm:spPr/>
    </dgm:pt>
    <dgm:pt modelId="{295C9E36-0B2B-4D21-8FE6-96205A68CCE1}" type="pres">
      <dgm:prSet presAssocID="{369717E6-B433-46FD-86FE-D0BA5CA67D9B}" presName="chevron2" presStyleLbl="alignNode1" presStyleIdx="15" presStyleCnt="21"/>
      <dgm:spPr/>
    </dgm:pt>
    <dgm:pt modelId="{CFFFE21C-B3CF-439D-87AC-AF4BCC2FE651}" type="pres">
      <dgm:prSet presAssocID="{369717E6-B433-46FD-86FE-D0BA5CA67D9B}" presName="chevron3" presStyleLbl="alignNode1" presStyleIdx="16" presStyleCnt="21"/>
      <dgm:spPr/>
    </dgm:pt>
    <dgm:pt modelId="{BE1E609F-3E67-4811-9B4A-409256868DE7}" type="pres">
      <dgm:prSet presAssocID="{369717E6-B433-46FD-86FE-D0BA5CA67D9B}" presName="chevron4" presStyleLbl="alignNode1" presStyleIdx="17" presStyleCnt="21"/>
      <dgm:spPr/>
    </dgm:pt>
    <dgm:pt modelId="{5096F6F4-68EF-4C37-A82E-1A5F80B6BAC1}" type="pres">
      <dgm:prSet presAssocID="{369717E6-B433-46FD-86FE-D0BA5CA67D9B}" presName="chevron5" presStyleLbl="alignNode1" presStyleIdx="18" presStyleCnt="21"/>
      <dgm:spPr/>
    </dgm:pt>
    <dgm:pt modelId="{A01D44B5-221C-4E12-86CB-5E1960EFEE9E}" type="pres">
      <dgm:prSet presAssocID="{369717E6-B433-46FD-86FE-D0BA5CA67D9B}" presName="chevron6" presStyleLbl="alignNode1" presStyleIdx="19" presStyleCnt="21"/>
      <dgm:spPr/>
    </dgm:pt>
    <dgm:pt modelId="{DC777C83-76C6-4AE4-A3FF-311CD8A39CC5}" type="pres">
      <dgm:prSet presAssocID="{369717E6-B433-46FD-86FE-D0BA5CA67D9B}" presName="chevron7" presStyleLbl="alignNode1" presStyleIdx="20" presStyleCnt="21"/>
      <dgm:spPr/>
    </dgm:pt>
    <dgm:pt modelId="{302EBA2D-D4FD-4845-88EC-9ABFD13C044C}" type="pres">
      <dgm:prSet presAssocID="{369717E6-B433-46FD-86FE-D0BA5CA67D9B}" presName="childtext" presStyleLbl="solidFgAcc1" presStyleIdx="2" presStyleCnt="3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936118C-54F9-4334-BE22-94988780AF83}" type="presOf" srcId="{CE0B2FA3-CF36-434B-9F07-1136C7EB9622}" destId="{59B277FA-1717-419C-BB8A-B3D219BF5D59}" srcOrd="0" destOrd="1" presId="urn:microsoft.com/office/officeart/2008/layout/VerticalAccentList"/>
    <dgm:cxn modelId="{FF340615-7A45-4E10-BC91-253D8348D323}" srcId="{0FF30C3D-2AA4-4985-90BE-E0C55C12BCBF}" destId="{914A3900-1118-4D53-ADC9-3ACBBDC35A45}" srcOrd="1" destOrd="0" parTransId="{7B819FD5-27DF-4B04-A012-0E3DDB561279}" sibTransId="{7CD7C535-B56E-48FC-8E34-06D432BA46E1}"/>
    <dgm:cxn modelId="{C2733085-5507-4EB3-923D-C06CAC08ADEB}" srcId="{ABBF93FE-A0F3-4400-B915-B6E74B252D30}" destId="{7BBA1A67-39BA-421D-9DEF-4774200D6DA3}" srcOrd="0" destOrd="0" parTransId="{ABB89D84-B0E5-45AA-B572-DC329E7E9786}" sibTransId="{A565760F-57B1-4B02-9251-46419E7AEFAB}"/>
    <dgm:cxn modelId="{65E7C6F8-53C8-4FE8-8DCD-D56A119ED8C4}" type="presOf" srcId="{ABBF93FE-A0F3-4400-B915-B6E74B252D30}" destId="{69290421-EA50-418E-8B41-F275B1F2F473}" srcOrd="0" destOrd="0" presId="urn:microsoft.com/office/officeart/2008/layout/VerticalAccentList"/>
    <dgm:cxn modelId="{49FAB4B9-82F9-4C09-90F8-6ABC6FBEE84C}" type="presOf" srcId="{914A3900-1118-4D53-ADC9-3ACBBDC35A45}" destId="{C3E09422-5BBD-4023-8975-942971EB49AE}" srcOrd="0" destOrd="0" presId="urn:microsoft.com/office/officeart/2008/layout/VerticalAccentList"/>
    <dgm:cxn modelId="{D4D2C41B-A7E1-4883-93C6-B3ADE9BC34CC}" srcId="{ABBF93FE-A0F3-4400-B915-B6E74B252D30}" destId="{CE0B2FA3-CF36-434B-9F07-1136C7EB9622}" srcOrd="1" destOrd="0" parTransId="{65D11801-A02A-4714-9B95-C93E7945B9C9}" sibTransId="{1FC2D7B6-9470-40AD-B7C5-A9D3081479E8}"/>
    <dgm:cxn modelId="{AB794E45-0FBF-4013-8618-3AEF8235B990}" type="presOf" srcId="{7BBA1A67-39BA-421D-9DEF-4774200D6DA3}" destId="{59B277FA-1717-419C-BB8A-B3D219BF5D59}" srcOrd="0" destOrd="0" presId="urn:microsoft.com/office/officeart/2008/layout/VerticalAccentList"/>
    <dgm:cxn modelId="{7961CC6D-6EB5-436A-9DC4-8AE89D8B1010}" srcId="{369717E6-B433-46FD-86FE-D0BA5CA67D9B}" destId="{DD893756-B2B5-41B8-B779-6C84CD969820}" srcOrd="0" destOrd="0" parTransId="{8934EA77-832F-4B5F-A631-041776D6A772}" sibTransId="{47DC2BB9-4DE5-4BA3-9E49-6F9A3118B45E}"/>
    <dgm:cxn modelId="{AF250F2C-BC78-408A-B2C9-291498F63613}" type="presOf" srcId="{518E85E6-9F23-423A-A0E3-036B37F5C439}" destId="{302EBA2D-D4FD-4845-88EC-9ABFD13C044C}" srcOrd="0" destOrd="1" presId="urn:microsoft.com/office/officeart/2008/layout/VerticalAccentList"/>
    <dgm:cxn modelId="{B5DCE14F-F937-4128-BBE3-D5490451EF99}" type="presOf" srcId="{BC36D2CC-6BF9-4BA5-BC77-2FC355BCE8FC}" destId="{FD7ADF8A-D5A0-4472-BDB3-3C12F861D62B}" srcOrd="0" destOrd="0" presId="urn:microsoft.com/office/officeart/2008/layout/VerticalAccentList"/>
    <dgm:cxn modelId="{E2E5A500-D07F-4989-9E72-B8DB62406D79}" srcId="{369717E6-B433-46FD-86FE-D0BA5CA67D9B}" destId="{518E85E6-9F23-423A-A0E3-036B37F5C439}" srcOrd="1" destOrd="0" parTransId="{E4CC34E5-D4C8-42C5-895F-A1786332BBF0}" sibTransId="{88A26CDF-4BDB-47B1-9995-632A60A57495}"/>
    <dgm:cxn modelId="{98A6A5B3-54B0-4733-9398-F7FC671B8592}" type="presOf" srcId="{0FF30C3D-2AA4-4985-90BE-E0C55C12BCBF}" destId="{A541E8C4-FFD5-4507-A351-7CFDC1A73A45}" srcOrd="0" destOrd="0" presId="urn:microsoft.com/office/officeart/2008/layout/VerticalAccentList"/>
    <dgm:cxn modelId="{68DF5E0E-609C-4C17-91EF-5C91604EC5B3}" type="presOf" srcId="{DD893756-B2B5-41B8-B779-6C84CD969820}" destId="{302EBA2D-D4FD-4845-88EC-9ABFD13C044C}" srcOrd="0" destOrd="0" presId="urn:microsoft.com/office/officeart/2008/layout/VerticalAccentList"/>
    <dgm:cxn modelId="{5F1BC90F-12D4-49CC-A0C8-9AC027D5C7EA}" srcId="{0FF30C3D-2AA4-4985-90BE-E0C55C12BCBF}" destId="{369717E6-B433-46FD-86FE-D0BA5CA67D9B}" srcOrd="2" destOrd="0" parTransId="{1EDC378B-094B-467E-9B80-AC36833F3F6B}" sibTransId="{AA8A98D5-0A08-4B96-BC67-7A034663870D}"/>
    <dgm:cxn modelId="{B933A9EC-B829-4232-B929-29F64C2A6447}" srcId="{0FF30C3D-2AA4-4985-90BE-E0C55C12BCBF}" destId="{ABBF93FE-A0F3-4400-B915-B6E74B252D30}" srcOrd="0" destOrd="0" parTransId="{56F8F9FA-E966-478B-9B4C-05D7FB5D0F98}" sibTransId="{D54469D2-413E-403E-912C-1E486E908CD1}"/>
    <dgm:cxn modelId="{ACEA3A64-4B4C-46D3-AB39-9A5F2290A2ED}" type="presOf" srcId="{369717E6-B433-46FD-86FE-D0BA5CA67D9B}" destId="{414BA6E0-787A-43C9-8D1E-646A73AA3A5A}" srcOrd="0" destOrd="0" presId="urn:microsoft.com/office/officeart/2008/layout/VerticalAccentList"/>
    <dgm:cxn modelId="{B44A2F96-ABE1-4F4C-9AAD-B07B7D839674}" srcId="{914A3900-1118-4D53-ADC9-3ACBBDC35A45}" destId="{BC36D2CC-6BF9-4BA5-BC77-2FC355BCE8FC}" srcOrd="0" destOrd="0" parTransId="{6563B898-66C2-4649-AF27-A1251627D3BC}" sibTransId="{168F2327-3A7B-489A-8F31-B07E741EEA1A}"/>
    <dgm:cxn modelId="{999B8C20-3571-40D9-AF92-A0E78877A8EA}" type="presParOf" srcId="{A541E8C4-FFD5-4507-A351-7CFDC1A73A45}" destId="{0340D186-9F43-4C9C-9911-E9EC1A7B5FB8}" srcOrd="0" destOrd="0" presId="urn:microsoft.com/office/officeart/2008/layout/VerticalAccentList"/>
    <dgm:cxn modelId="{C09185C3-E74F-4F42-A79D-25A21E245625}" type="presParOf" srcId="{0340D186-9F43-4C9C-9911-E9EC1A7B5FB8}" destId="{69290421-EA50-418E-8B41-F275B1F2F473}" srcOrd="0" destOrd="0" presId="urn:microsoft.com/office/officeart/2008/layout/VerticalAccentList"/>
    <dgm:cxn modelId="{4EAB486E-C792-4E3B-90C3-B8B1613BA46E}" type="presParOf" srcId="{A541E8C4-FFD5-4507-A351-7CFDC1A73A45}" destId="{5902A0D3-E78F-41B0-A8E9-2F92559AD395}" srcOrd="1" destOrd="0" presId="urn:microsoft.com/office/officeart/2008/layout/VerticalAccentList"/>
    <dgm:cxn modelId="{B4DCF48E-7A3B-48EB-A918-CC8FC043CD88}" type="presParOf" srcId="{5902A0D3-E78F-41B0-A8E9-2F92559AD395}" destId="{902720ED-14F5-41AA-9FCE-2FDCDBF81A9C}" srcOrd="0" destOrd="0" presId="urn:microsoft.com/office/officeart/2008/layout/VerticalAccentList"/>
    <dgm:cxn modelId="{9337BB07-8FCC-4619-9DBD-37A7C08557D1}" type="presParOf" srcId="{5902A0D3-E78F-41B0-A8E9-2F92559AD395}" destId="{19B5A9ED-0424-4B2B-9CEA-05117F9C6CA9}" srcOrd="1" destOrd="0" presId="urn:microsoft.com/office/officeart/2008/layout/VerticalAccentList"/>
    <dgm:cxn modelId="{6FC3E070-B1FE-42F0-A830-07E31A4642C3}" type="presParOf" srcId="{5902A0D3-E78F-41B0-A8E9-2F92559AD395}" destId="{D2ED2B02-DEF6-4319-B97A-B60ACE46C360}" srcOrd="2" destOrd="0" presId="urn:microsoft.com/office/officeart/2008/layout/VerticalAccentList"/>
    <dgm:cxn modelId="{E1FD6643-A645-4E04-9412-75A48056699E}" type="presParOf" srcId="{5902A0D3-E78F-41B0-A8E9-2F92559AD395}" destId="{581BA5CC-9C42-4906-BCA1-CE3ECBE7C95E}" srcOrd="3" destOrd="0" presId="urn:microsoft.com/office/officeart/2008/layout/VerticalAccentList"/>
    <dgm:cxn modelId="{8F195244-C8A2-4906-9C1D-7391B85F4CB3}" type="presParOf" srcId="{5902A0D3-E78F-41B0-A8E9-2F92559AD395}" destId="{7E6E5151-6683-4CD7-AE51-903BB081E54B}" srcOrd="4" destOrd="0" presId="urn:microsoft.com/office/officeart/2008/layout/VerticalAccentList"/>
    <dgm:cxn modelId="{3BA17FC1-7FF9-4ED6-9D43-D58CF7F801D3}" type="presParOf" srcId="{5902A0D3-E78F-41B0-A8E9-2F92559AD395}" destId="{DA4922D5-48E9-4BFE-81D5-2B891875695A}" srcOrd="5" destOrd="0" presId="urn:microsoft.com/office/officeart/2008/layout/VerticalAccentList"/>
    <dgm:cxn modelId="{173DB332-B594-4EEE-843A-5DDB5B3F0F54}" type="presParOf" srcId="{5902A0D3-E78F-41B0-A8E9-2F92559AD395}" destId="{4FACA834-6AE2-4D57-9FFE-9667D7FB6480}" srcOrd="6" destOrd="0" presId="urn:microsoft.com/office/officeart/2008/layout/VerticalAccentList"/>
    <dgm:cxn modelId="{F412DDF2-6F6D-45D0-B619-63A115A986C9}" type="presParOf" srcId="{5902A0D3-E78F-41B0-A8E9-2F92559AD395}" destId="{59B277FA-1717-419C-BB8A-B3D219BF5D59}" srcOrd="7" destOrd="0" presId="urn:microsoft.com/office/officeart/2008/layout/VerticalAccentList"/>
    <dgm:cxn modelId="{F4430D94-D188-4030-85BB-352E99F55651}" type="presParOf" srcId="{A541E8C4-FFD5-4507-A351-7CFDC1A73A45}" destId="{18E0D068-3814-42D9-8CD1-5CA29BF253A4}" srcOrd="2" destOrd="0" presId="urn:microsoft.com/office/officeart/2008/layout/VerticalAccentList"/>
    <dgm:cxn modelId="{835A5F6D-4CC0-4555-A6BA-18D49776C220}" type="presParOf" srcId="{A541E8C4-FFD5-4507-A351-7CFDC1A73A45}" destId="{76CD2371-5051-460B-B1B8-31B4D46CFECA}" srcOrd="3" destOrd="0" presId="urn:microsoft.com/office/officeart/2008/layout/VerticalAccentList"/>
    <dgm:cxn modelId="{05468E4A-0F33-4055-961B-0E622C67EAD8}" type="presParOf" srcId="{76CD2371-5051-460B-B1B8-31B4D46CFECA}" destId="{C3E09422-5BBD-4023-8975-942971EB49AE}" srcOrd="0" destOrd="0" presId="urn:microsoft.com/office/officeart/2008/layout/VerticalAccentList"/>
    <dgm:cxn modelId="{8DFD0E2D-409D-481C-9EF0-B439AD98B36D}" type="presParOf" srcId="{A541E8C4-FFD5-4507-A351-7CFDC1A73A45}" destId="{5D2B9CE5-6E53-45DE-A5B1-BDC14D74B52F}" srcOrd="4" destOrd="0" presId="urn:microsoft.com/office/officeart/2008/layout/VerticalAccentList"/>
    <dgm:cxn modelId="{E740EA1D-A298-41BF-8BA5-E35FDA7FB6BD}" type="presParOf" srcId="{5D2B9CE5-6E53-45DE-A5B1-BDC14D74B52F}" destId="{D0EFA655-A928-42F7-BB6D-28089DE4CC5B}" srcOrd="0" destOrd="0" presId="urn:microsoft.com/office/officeart/2008/layout/VerticalAccentList"/>
    <dgm:cxn modelId="{3E93A520-F65B-43C7-BFF5-C7B54E97E074}" type="presParOf" srcId="{5D2B9CE5-6E53-45DE-A5B1-BDC14D74B52F}" destId="{27BED2BB-930A-4786-ABA1-709B1EF61890}" srcOrd="1" destOrd="0" presId="urn:microsoft.com/office/officeart/2008/layout/VerticalAccentList"/>
    <dgm:cxn modelId="{7365BE1D-C903-4A2B-9C74-BD8A459C28EB}" type="presParOf" srcId="{5D2B9CE5-6E53-45DE-A5B1-BDC14D74B52F}" destId="{32C9BBB5-F4A4-4155-AAE4-38EB6E4752D7}" srcOrd="2" destOrd="0" presId="urn:microsoft.com/office/officeart/2008/layout/VerticalAccentList"/>
    <dgm:cxn modelId="{537945D0-BC2E-4466-B548-B27DA68D45D8}" type="presParOf" srcId="{5D2B9CE5-6E53-45DE-A5B1-BDC14D74B52F}" destId="{F30D2138-1289-4EA4-ADAE-9C0F41580544}" srcOrd="3" destOrd="0" presId="urn:microsoft.com/office/officeart/2008/layout/VerticalAccentList"/>
    <dgm:cxn modelId="{A7975DDA-924F-4779-A32A-D4654905B596}" type="presParOf" srcId="{5D2B9CE5-6E53-45DE-A5B1-BDC14D74B52F}" destId="{CDD337D5-F0E5-4480-94A4-B48C913747FB}" srcOrd="4" destOrd="0" presId="urn:microsoft.com/office/officeart/2008/layout/VerticalAccentList"/>
    <dgm:cxn modelId="{EEFB79F1-2197-4AEC-B3DD-470A5BEC97F1}" type="presParOf" srcId="{5D2B9CE5-6E53-45DE-A5B1-BDC14D74B52F}" destId="{2FBD7ACF-BC92-4580-83E9-38E228CFD256}" srcOrd="5" destOrd="0" presId="urn:microsoft.com/office/officeart/2008/layout/VerticalAccentList"/>
    <dgm:cxn modelId="{1F95889B-43F7-4883-BF18-025A1EB974D7}" type="presParOf" srcId="{5D2B9CE5-6E53-45DE-A5B1-BDC14D74B52F}" destId="{65A9892F-0D5E-4E76-90BB-ABAF618E2825}" srcOrd="6" destOrd="0" presId="urn:microsoft.com/office/officeart/2008/layout/VerticalAccentList"/>
    <dgm:cxn modelId="{87FFF280-D5A4-485E-8FEA-14BC18A5CD09}" type="presParOf" srcId="{5D2B9CE5-6E53-45DE-A5B1-BDC14D74B52F}" destId="{FD7ADF8A-D5A0-4472-BDB3-3C12F861D62B}" srcOrd="7" destOrd="0" presId="urn:microsoft.com/office/officeart/2008/layout/VerticalAccentList"/>
    <dgm:cxn modelId="{0299AB00-57B1-4B31-837E-7A56E324B812}" type="presParOf" srcId="{A541E8C4-FFD5-4507-A351-7CFDC1A73A45}" destId="{7CB60203-4768-4460-9128-9E7411252237}" srcOrd="5" destOrd="0" presId="urn:microsoft.com/office/officeart/2008/layout/VerticalAccentList"/>
    <dgm:cxn modelId="{B439C332-F376-46C4-9A4F-46CA7ADD2F4F}" type="presParOf" srcId="{A541E8C4-FFD5-4507-A351-7CFDC1A73A45}" destId="{F7639BE2-2DEA-4D2E-B4FB-E0F1F05E2167}" srcOrd="6" destOrd="0" presId="urn:microsoft.com/office/officeart/2008/layout/VerticalAccentList"/>
    <dgm:cxn modelId="{D9FC576A-DCCF-4383-88F4-8AFF3A6431BE}" type="presParOf" srcId="{F7639BE2-2DEA-4D2E-B4FB-E0F1F05E2167}" destId="{414BA6E0-787A-43C9-8D1E-646A73AA3A5A}" srcOrd="0" destOrd="0" presId="urn:microsoft.com/office/officeart/2008/layout/VerticalAccentList"/>
    <dgm:cxn modelId="{F3952DE4-807A-470A-83A8-AA9CDF2E4602}" type="presParOf" srcId="{A541E8C4-FFD5-4507-A351-7CFDC1A73A45}" destId="{BF1BFEB6-41BF-475E-97F2-F8919D86DAAF}" srcOrd="7" destOrd="0" presId="urn:microsoft.com/office/officeart/2008/layout/VerticalAccentList"/>
    <dgm:cxn modelId="{6FD25596-4032-4825-B7D8-0F4DC3823DB1}" type="presParOf" srcId="{BF1BFEB6-41BF-475E-97F2-F8919D86DAAF}" destId="{444E50E1-17C4-4910-B746-BA75060E05C8}" srcOrd="0" destOrd="0" presId="urn:microsoft.com/office/officeart/2008/layout/VerticalAccentList"/>
    <dgm:cxn modelId="{23251831-B54D-4D18-A92F-1ACAA0BBC932}" type="presParOf" srcId="{BF1BFEB6-41BF-475E-97F2-F8919D86DAAF}" destId="{295C9E36-0B2B-4D21-8FE6-96205A68CCE1}" srcOrd="1" destOrd="0" presId="urn:microsoft.com/office/officeart/2008/layout/VerticalAccentList"/>
    <dgm:cxn modelId="{7F607130-33E8-4372-8F17-731A38C9C522}" type="presParOf" srcId="{BF1BFEB6-41BF-475E-97F2-F8919D86DAAF}" destId="{CFFFE21C-B3CF-439D-87AC-AF4BCC2FE651}" srcOrd="2" destOrd="0" presId="urn:microsoft.com/office/officeart/2008/layout/VerticalAccentList"/>
    <dgm:cxn modelId="{92534AB4-D56C-4D37-9737-4E5DEFD08000}" type="presParOf" srcId="{BF1BFEB6-41BF-475E-97F2-F8919D86DAAF}" destId="{BE1E609F-3E67-4811-9B4A-409256868DE7}" srcOrd="3" destOrd="0" presId="urn:microsoft.com/office/officeart/2008/layout/VerticalAccentList"/>
    <dgm:cxn modelId="{7E4ADFFD-648C-44A3-8356-02111BFC0403}" type="presParOf" srcId="{BF1BFEB6-41BF-475E-97F2-F8919D86DAAF}" destId="{5096F6F4-68EF-4C37-A82E-1A5F80B6BAC1}" srcOrd="4" destOrd="0" presId="urn:microsoft.com/office/officeart/2008/layout/VerticalAccentList"/>
    <dgm:cxn modelId="{5CB0D938-04F3-4C34-970C-EC21752C62CE}" type="presParOf" srcId="{BF1BFEB6-41BF-475E-97F2-F8919D86DAAF}" destId="{A01D44B5-221C-4E12-86CB-5E1960EFEE9E}" srcOrd="5" destOrd="0" presId="urn:microsoft.com/office/officeart/2008/layout/VerticalAccentList"/>
    <dgm:cxn modelId="{64778D23-4384-44F3-9C52-A4F984CE2661}" type="presParOf" srcId="{BF1BFEB6-41BF-475E-97F2-F8919D86DAAF}" destId="{DC777C83-76C6-4AE4-A3FF-311CD8A39CC5}" srcOrd="6" destOrd="0" presId="urn:microsoft.com/office/officeart/2008/layout/VerticalAccentList"/>
    <dgm:cxn modelId="{4C2AAA54-1C3B-4292-8539-2C771A8C471A}" type="presParOf" srcId="{BF1BFEB6-41BF-475E-97F2-F8919D86DAAF}" destId="{302EBA2D-D4FD-4845-88EC-9ABFD13C044C}" srcOrd="7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BFD0375-E510-4293-AFDB-E4825330DD21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237CE26B-F6FE-4A1A-86E8-52D92C77D873}">
      <dgm:prSet phldrT="[Text]" custT="1"/>
      <dgm:spPr/>
      <dgm:t>
        <a:bodyPr/>
        <a:lstStyle/>
        <a:p>
          <a:r>
            <a:rPr lang="cs-CZ" sz="2300" dirty="0" smtClean="0"/>
            <a:t> </a:t>
          </a:r>
          <a:r>
            <a:rPr lang="cs-CZ" sz="3200" dirty="0" smtClean="0"/>
            <a:t>JOHN  LENNON</a:t>
          </a:r>
          <a:endParaRPr lang="cs-CZ" sz="3200" dirty="0"/>
        </a:p>
      </dgm:t>
    </dgm:pt>
    <dgm:pt modelId="{29111D4B-6893-42C2-9507-03CFF902CFA4}" type="parTrans" cxnId="{1A315FCF-63B1-4DD6-87B4-0579F4ABD77D}">
      <dgm:prSet/>
      <dgm:spPr/>
      <dgm:t>
        <a:bodyPr/>
        <a:lstStyle/>
        <a:p>
          <a:endParaRPr lang="cs-CZ"/>
        </a:p>
      </dgm:t>
    </dgm:pt>
    <dgm:pt modelId="{AB59A1D1-E3ED-4750-A9BB-44372488155C}" type="sibTrans" cxnId="{1A315FCF-63B1-4DD6-87B4-0579F4ABD77D}">
      <dgm:prSet/>
      <dgm:spPr/>
      <dgm:t>
        <a:bodyPr/>
        <a:lstStyle/>
        <a:p>
          <a:endParaRPr lang="cs-CZ"/>
        </a:p>
      </dgm:t>
    </dgm:pt>
    <dgm:pt modelId="{33F7E517-0046-48A8-AAEF-B468A4B15185}">
      <dgm:prSet phldrT="[Text]" custT="1"/>
      <dgm:spPr/>
      <dgm:t>
        <a:bodyPr/>
        <a:lstStyle/>
        <a:p>
          <a:r>
            <a:rPr lang="cs-CZ" sz="3200" dirty="0" smtClean="0"/>
            <a:t>PAUL MC CARTNEY</a:t>
          </a:r>
          <a:endParaRPr lang="cs-CZ" sz="3200" dirty="0"/>
        </a:p>
      </dgm:t>
    </dgm:pt>
    <dgm:pt modelId="{585448D0-27D1-4199-8994-BC6EAA6C6F1D}" type="parTrans" cxnId="{95ED8105-F2F1-4275-ABAA-5B4FBC9C2707}">
      <dgm:prSet/>
      <dgm:spPr/>
      <dgm:t>
        <a:bodyPr/>
        <a:lstStyle/>
        <a:p>
          <a:endParaRPr lang="cs-CZ"/>
        </a:p>
      </dgm:t>
    </dgm:pt>
    <dgm:pt modelId="{F315031C-A80F-4BB8-BC8B-A3A65799A913}" type="sibTrans" cxnId="{95ED8105-F2F1-4275-ABAA-5B4FBC9C2707}">
      <dgm:prSet/>
      <dgm:spPr/>
      <dgm:t>
        <a:bodyPr/>
        <a:lstStyle/>
        <a:p>
          <a:endParaRPr lang="cs-CZ"/>
        </a:p>
      </dgm:t>
    </dgm:pt>
    <dgm:pt modelId="{B4063125-3D9E-45ED-A8BA-C3B8B8306D97}">
      <dgm:prSet phldrT="[Text]" custT="1"/>
      <dgm:spPr/>
      <dgm:t>
        <a:bodyPr/>
        <a:lstStyle/>
        <a:p>
          <a:r>
            <a:rPr lang="cs-CZ" sz="3200" dirty="0" smtClean="0"/>
            <a:t>RINGO</a:t>
          </a:r>
          <a:r>
            <a:rPr lang="cs-CZ" sz="2300" dirty="0" smtClean="0"/>
            <a:t> </a:t>
          </a:r>
          <a:r>
            <a:rPr lang="cs-CZ" sz="3200" dirty="0" smtClean="0"/>
            <a:t> STARR</a:t>
          </a:r>
          <a:endParaRPr lang="cs-CZ" sz="2300" dirty="0"/>
        </a:p>
      </dgm:t>
    </dgm:pt>
    <dgm:pt modelId="{B37DBEDD-D243-476C-94DD-653FA1CDE1CA}" type="parTrans" cxnId="{FD3C387F-5D35-418C-83C1-C5FBF701C2EA}">
      <dgm:prSet/>
      <dgm:spPr/>
      <dgm:t>
        <a:bodyPr/>
        <a:lstStyle/>
        <a:p>
          <a:endParaRPr lang="cs-CZ"/>
        </a:p>
      </dgm:t>
    </dgm:pt>
    <dgm:pt modelId="{82833DBE-B55E-47A5-895A-FB68C1316691}" type="sibTrans" cxnId="{FD3C387F-5D35-418C-83C1-C5FBF701C2EA}">
      <dgm:prSet/>
      <dgm:spPr/>
      <dgm:t>
        <a:bodyPr/>
        <a:lstStyle/>
        <a:p>
          <a:endParaRPr lang="cs-CZ"/>
        </a:p>
      </dgm:t>
    </dgm:pt>
    <dgm:pt modelId="{181CD2C5-CA91-44B6-AF62-F2D67C8A939E}">
      <dgm:prSet custT="1"/>
      <dgm:spPr/>
      <dgm:t>
        <a:bodyPr/>
        <a:lstStyle/>
        <a:p>
          <a:r>
            <a:rPr lang="cs-CZ" sz="3200" dirty="0" smtClean="0"/>
            <a:t>GEORGE</a:t>
          </a:r>
          <a:r>
            <a:rPr lang="cs-CZ" sz="2300" dirty="0" smtClean="0"/>
            <a:t> </a:t>
          </a:r>
          <a:r>
            <a:rPr lang="cs-CZ" sz="3200" dirty="0" smtClean="0"/>
            <a:t> HARISSON</a:t>
          </a:r>
          <a:endParaRPr lang="cs-CZ" sz="2300" dirty="0"/>
        </a:p>
      </dgm:t>
    </dgm:pt>
    <dgm:pt modelId="{5F4CD52E-0BD5-468C-9072-805EADB78B52}" type="parTrans" cxnId="{253875B6-FB5D-4577-B666-294AF8711C94}">
      <dgm:prSet/>
      <dgm:spPr/>
      <dgm:t>
        <a:bodyPr/>
        <a:lstStyle/>
        <a:p>
          <a:endParaRPr lang="cs-CZ"/>
        </a:p>
      </dgm:t>
    </dgm:pt>
    <dgm:pt modelId="{728855DD-855D-4703-9537-6349E93C4DFB}" type="sibTrans" cxnId="{253875B6-FB5D-4577-B666-294AF8711C94}">
      <dgm:prSet/>
      <dgm:spPr/>
      <dgm:t>
        <a:bodyPr/>
        <a:lstStyle/>
        <a:p>
          <a:endParaRPr lang="cs-CZ"/>
        </a:p>
      </dgm:t>
    </dgm:pt>
    <dgm:pt modelId="{C3B0926D-8C55-44DD-AC24-A878DF3752EA}">
      <dgm:prSet/>
      <dgm:spPr/>
      <dgm:t>
        <a:bodyPr/>
        <a:lstStyle/>
        <a:p>
          <a:r>
            <a:rPr lang="cs-CZ" dirty="0" smtClean="0"/>
            <a:t>ZPĚV, DOPROVODNÁ KYTARA</a:t>
          </a:r>
          <a:endParaRPr lang="cs-CZ" dirty="0"/>
        </a:p>
      </dgm:t>
    </dgm:pt>
    <dgm:pt modelId="{39F0ECF0-7C6C-4898-8D2F-A01D26D083EC}" type="parTrans" cxnId="{2E1D080B-38EE-4632-B077-691C01EB8647}">
      <dgm:prSet/>
      <dgm:spPr/>
      <dgm:t>
        <a:bodyPr/>
        <a:lstStyle/>
        <a:p>
          <a:endParaRPr lang="cs-CZ"/>
        </a:p>
      </dgm:t>
    </dgm:pt>
    <dgm:pt modelId="{A0040FE1-268C-4438-9A48-FF9CF3A361B7}" type="sibTrans" cxnId="{2E1D080B-38EE-4632-B077-691C01EB8647}">
      <dgm:prSet/>
      <dgm:spPr/>
      <dgm:t>
        <a:bodyPr/>
        <a:lstStyle/>
        <a:p>
          <a:endParaRPr lang="cs-CZ"/>
        </a:p>
      </dgm:t>
    </dgm:pt>
    <dgm:pt modelId="{A32941C7-A130-41D4-9B0B-D0503095C604}">
      <dgm:prSet/>
      <dgm:spPr/>
      <dgm:t>
        <a:bodyPr/>
        <a:lstStyle/>
        <a:p>
          <a:r>
            <a:rPr lang="cs-CZ" dirty="0" smtClean="0"/>
            <a:t>ZPĚV, BASOVÁ KYTARA</a:t>
          </a:r>
          <a:endParaRPr lang="cs-CZ" dirty="0"/>
        </a:p>
      </dgm:t>
    </dgm:pt>
    <dgm:pt modelId="{EA1E431E-3C8E-463B-BAE0-E11BD2770E24}" type="parTrans" cxnId="{4FA838CE-9321-4FA5-B075-D121504A178A}">
      <dgm:prSet/>
      <dgm:spPr/>
      <dgm:t>
        <a:bodyPr/>
        <a:lstStyle/>
        <a:p>
          <a:endParaRPr lang="cs-CZ"/>
        </a:p>
      </dgm:t>
    </dgm:pt>
    <dgm:pt modelId="{084AEBE7-9BBB-4597-84F8-638FE40F7BD3}" type="sibTrans" cxnId="{4FA838CE-9321-4FA5-B075-D121504A178A}">
      <dgm:prSet/>
      <dgm:spPr/>
      <dgm:t>
        <a:bodyPr/>
        <a:lstStyle/>
        <a:p>
          <a:endParaRPr lang="cs-CZ"/>
        </a:p>
      </dgm:t>
    </dgm:pt>
    <dgm:pt modelId="{FFB92F85-F0B4-4571-996E-E09849B64C68}">
      <dgm:prSet/>
      <dgm:spPr/>
      <dgm:t>
        <a:bodyPr/>
        <a:lstStyle/>
        <a:p>
          <a:r>
            <a:rPr lang="cs-CZ" dirty="0" smtClean="0"/>
            <a:t>ZPĚV, SÓLOVÁ KYTARA</a:t>
          </a:r>
          <a:endParaRPr lang="cs-CZ" dirty="0"/>
        </a:p>
      </dgm:t>
    </dgm:pt>
    <dgm:pt modelId="{B2C332CC-AD2D-4735-A5D7-19B99A681ADC}" type="parTrans" cxnId="{45F44FF3-C953-4431-86E1-6AF4CCBC5E82}">
      <dgm:prSet/>
      <dgm:spPr/>
      <dgm:t>
        <a:bodyPr/>
        <a:lstStyle/>
        <a:p>
          <a:endParaRPr lang="cs-CZ"/>
        </a:p>
      </dgm:t>
    </dgm:pt>
    <dgm:pt modelId="{C6ECBB28-23CA-45E3-B65B-7F1898A7641D}" type="sibTrans" cxnId="{45F44FF3-C953-4431-86E1-6AF4CCBC5E82}">
      <dgm:prSet/>
      <dgm:spPr/>
      <dgm:t>
        <a:bodyPr/>
        <a:lstStyle/>
        <a:p>
          <a:endParaRPr lang="cs-CZ"/>
        </a:p>
      </dgm:t>
    </dgm:pt>
    <dgm:pt modelId="{5F362F89-12ED-4390-96D0-DC47C3DDBDA3}">
      <dgm:prSet/>
      <dgm:spPr/>
      <dgm:t>
        <a:bodyPr/>
        <a:lstStyle/>
        <a:p>
          <a:r>
            <a:rPr lang="cs-CZ" dirty="0" smtClean="0"/>
            <a:t>BICÍ, ZPĚV</a:t>
          </a:r>
          <a:endParaRPr lang="cs-CZ" dirty="0"/>
        </a:p>
      </dgm:t>
    </dgm:pt>
    <dgm:pt modelId="{AB2451D7-029B-46A1-83CA-7A6320E85749}" type="parTrans" cxnId="{0BBF3C5B-A429-4992-BEA6-64A03268F703}">
      <dgm:prSet/>
      <dgm:spPr/>
      <dgm:t>
        <a:bodyPr/>
        <a:lstStyle/>
        <a:p>
          <a:endParaRPr lang="cs-CZ"/>
        </a:p>
      </dgm:t>
    </dgm:pt>
    <dgm:pt modelId="{FE91E66E-8995-410E-8B7C-4FB9A396D763}" type="sibTrans" cxnId="{0BBF3C5B-A429-4992-BEA6-64A03268F703}">
      <dgm:prSet/>
      <dgm:spPr/>
      <dgm:t>
        <a:bodyPr/>
        <a:lstStyle/>
        <a:p>
          <a:endParaRPr lang="cs-CZ"/>
        </a:p>
      </dgm:t>
    </dgm:pt>
    <dgm:pt modelId="{AA6CFA08-1981-45A4-9AA8-30383F839306}" type="pres">
      <dgm:prSet presAssocID="{DBFD0375-E510-4293-AFDB-E4825330DD21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F6BA913-CB57-43A0-9CE4-AA40009F20FD}" type="pres">
      <dgm:prSet presAssocID="{237CE26B-F6FE-4A1A-86E8-52D92C77D873}" presName="parentLin" presStyleCnt="0"/>
      <dgm:spPr/>
    </dgm:pt>
    <dgm:pt modelId="{78978B91-DC46-43D5-9C1A-5B853FD645C9}" type="pres">
      <dgm:prSet presAssocID="{237CE26B-F6FE-4A1A-86E8-52D92C77D873}" presName="parentLeftMargin" presStyleLbl="node1" presStyleIdx="0" presStyleCnt="4"/>
      <dgm:spPr/>
      <dgm:t>
        <a:bodyPr/>
        <a:lstStyle/>
        <a:p>
          <a:endParaRPr lang="cs-CZ"/>
        </a:p>
      </dgm:t>
    </dgm:pt>
    <dgm:pt modelId="{C664D2BA-9D8F-42F3-8DE5-0A75AF89A659}" type="pres">
      <dgm:prSet presAssocID="{237CE26B-F6FE-4A1A-86E8-52D92C77D873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4163B9D-5E27-434F-9862-D2E775D50164}" type="pres">
      <dgm:prSet presAssocID="{237CE26B-F6FE-4A1A-86E8-52D92C77D873}" presName="negativeSpace" presStyleCnt="0"/>
      <dgm:spPr/>
    </dgm:pt>
    <dgm:pt modelId="{880FD333-DB1B-416C-A0A4-2EE804E591D0}" type="pres">
      <dgm:prSet presAssocID="{237CE26B-F6FE-4A1A-86E8-52D92C77D873}" presName="childText" presStyleLbl="conFgAcc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644FC93-DEB9-47FB-B38B-AD6E68BDFFE9}" type="pres">
      <dgm:prSet presAssocID="{AB59A1D1-E3ED-4750-A9BB-44372488155C}" presName="spaceBetweenRectangles" presStyleCnt="0"/>
      <dgm:spPr/>
    </dgm:pt>
    <dgm:pt modelId="{A1432D0A-C01B-4302-A2C6-C4E987180586}" type="pres">
      <dgm:prSet presAssocID="{33F7E517-0046-48A8-AAEF-B468A4B15185}" presName="parentLin" presStyleCnt="0"/>
      <dgm:spPr/>
    </dgm:pt>
    <dgm:pt modelId="{EE8B3A74-0F5D-47AA-BC59-AC95577C0D4F}" type="pres">
      <dgm:prSet presAssocID="{33F7E517-0046-48A8-AAEF-B468A4B15185}" presName="parentLeftMargin" presStyleLbl="node1" presStyleIdx="0" presStyleCnt="4"/>
      <dgm:spPr/>
      <dgm:t>
        <a:bodyPr/>
        <a:lstStyle/>
        <a:p>
          <a:endParaRPr lang="cs-CZ"/>
        </a:p>
      </dgm:t>
    </dgm:pt>
    <dgm:pt modelId="{793A7269-A51C-4084-A1A9-E0EC14BB1D9A}" type="pres">
      <dgm:prSet presAssocID="{33F7E517-0046-48A8-AAEF-B468A4B15185}" presName="parentText" presStyleLbl="node1" presStyleIdx="1" presStyleCnt="4" custLinFactNeighborX="2262" custLinFactNeighborY="-2324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0B79CF9-1B97-4E2C-A5C5-000AD94C7CE8}" type="pres">
      <dgm:prSet presAssocID="{33F7E517-0046-48A8-AAEF-B468A4B15185}" presName="negativeSpace" presStyleCnt="0"/>
      <dgm:spPr/>
    </dgm:pt>
    <dgm:pt modelId="{AFC39446-A103-4EAE-BFA5-5EAC0667F355}" type="pres">
      <dgm:prSet presAssocID="{33F7E517-0046-48A8-AAEF-B468A4B15185}" presName="childText" presStyleLbl="conFgAcc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D32AFC6-0DDA-4630-8E68-5D5C273DB0BD}" type="pres">
      <dgm:prSet presAssocID="{F315031C-A80F-4BB8-BC8B-A3A65799A913}" presName="spaceBetweenRectangles" presStyleCnt="0"/>
      <dgm:spPr/>
    </dgm:pt>
    <dgm:pt modelId="{75D08E91-D004-475E-BF19-FF11BCCE16EC}" type="pres">
      <dgm:prSet presAssocID="{181CD2C5-CA91-44B6-AF62-F2D67C8A939E}" presName="parentLin" presStyleCnt="0"/>
      <dgm:spPr/>
    </dgm:pt>
    <dgm:pt modelId="{D060AFF6-C13D-4566-A479-2C73C191E8ED}" type="pres">
      <dgm:prSet presAssocID="{181CD2C5-CA91-44B6-AF62-F2D67C8A939E}" presName="parentLeftMargin" presStyleLbl="node1" presStyleIdx="1" presStyleCnt="4"/>
      <dgm:spPr/>
      <dgm:t>
        <a:bodyPr/>
        <a:lstStyle/>
        <a:p>
          <a:endParaRPr lang="cs-CZ"/>
        </a:p>
      </dgm:t>
    </dgm:pt>
    <dgm:pt modelId="{D187D785-9B6A-4DB9-ABE7-10EA7EED888C}" type="pres">
      <dgm:prSet presAssocID="{181CD2C5-CA91-44B6-AF62-F2D67C8A939E}" presName="parentText" presStyleLbl="node1" presStyleIdx="2" presStyleCnt="4" custScaleX="129019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10410E0-D469-4039-92C1-476D012507B2}" type="pres">
      <dgm:prSet presAssocID="{181CD2C5-CA91-44B6-AF62-F2D67C8A939E}" presName="negativeSpace" presStyleCnt="0"/>
      <dgm:spPr/>
    </dgm:pt>
    <dgm:pt modelId="{9048BDA0-2871-4081-9238-91E3F3786B09}" type="pres">
      <dgm:prSet presAssocID="{181CD2C5-CA91-44B6-AF62-F2D67C8A939E}" presName="childText" presStyleLbl="conFgAcc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C853A25-5E6B-44FB-8EAC-64B5878EA7CE}" type="pres">
      <dgm:prSet presAssocID="{728855DD-855D-4703-9537-6349E93C4DFB}" presName="spaceBetweenRectangles" presStyleCnt="0"/>
      <dgm:spPr/>
    </dgm:pt>
    <dgm:pt modelId="{62A669C9-FC9C-4E49-AB8B-5931A5126CA9}" type="pres">
      <dgm:prSet presAssocID="{B4063125-3D9E-45ED-A8BA-C3B8B8306D97}" presName="parentLin" presStyleCnt="0"/>
      <dgm:spPr/>
    </dgm:pt>
    <dgm:pt modelId="{DCFC0D10-737A-46ED-BF71-9ED367B89F4C}" type="pres">
      <dgm:prSet presAssocID="{B4063125-3D9E-45ED-A8BA-C3B8B8306D97}" presName="parentLeftMargin" presStyleLbl="node1" presStyleIdx="2" presStyleCnt="4"/>
      <dgm:spPr/>
      <dgm:t>
        <a:bodyPr/>
        <a:lstStyle/>
        <a:p>
          <a:endParaRPr lang="cs-CZ"/>
        </a:p>
      </dgm:t>
    </dgm:pt>
    <dgm:pt modelId="{182A6558-112D-45A2-8299-F9A9533C2477}" type="pres">
      <dgm:prSet presAssocID="{B4063125-3D9E-45ED-A8BA-C3B8B8306D97}" presName="parentText" presStyleLbl="node1" presStyleIdx="3" presStyleCnt="4" custScaleY="115154" custLinFactNeighborX="2262" custLinFactNeighborY="-2563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C9E1DEB-53DA-4092-AC7A-491959C0747B}" type="pres">
      <dgm:prSet presAssocID="{B4063125-3D9E-45ED-A8BA-C3B8B8306D97}" presName="negativeSpace" presStyleCnt="0"/>
      <dgm:spPr/>
    </dgm:pt>
    <dgm:pt modelId="{0F65AA00-14C9-458F-8BBB-5AE5D9DD395A}" type="pres">
      <dgm:prSet presAssocID="{B4063125-3D9E-45ED-A8BA-C3B8B8306D97}" presName="childText" presStyleLbl="conFgAcc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BBF3C5B-A429-4992-BEA6-64A03268F703}" srcId="{B4063125-3D9E-45ED-A8BA-C3B8B8306D97}" destId="{5F362F89-12ED-4390-96D0-DC47C3DDBDA3}" srcOrd="0" destOrd="0" parTransId="{AB2451D7-029B-46A1-83CA-7A6320E85749}" sibTransId="{FE91E66E-8995-410E-8B7C-4FB9A396D763}"/>
    <dgm:cxn modelId="{253875B6-FB5D-4577-B666-294AF8711C94}" srcId="{DBFD0375-E510-4293-AFDB-E4825330DD21}" destId="{181CD2C5-CA91-44B6-AF62-F2D67C8A939E}" srcOrd="2" destOrd="0" parTransId="{5F4CD52E-0BD5-468C-9072-805EADB78B52}" sibTransId="{728855DD-855D-4703-9537-6349E93C4DFB}"/>
    <dgm:cxn modelId="{10A72BD3-7104-411F-B4B2-3B031BD40483}" type="presOf" srcId="{A32941C7-A130-41D4-9B0B-D0503095C604}" destId="{AFC39446-A103-4EAE-BFA5-5EAC0667F355}" srcOrd="0" destOrd="0" presId="urn:microsoft.com/office/officeart/2005/8/layout/list1"/>
    <dgm:cxn modelId="{38F91D51-4EB2-4FFF-BE8B-F872D1AB9E63}" type="presOf" srcId="{B4063125-3D9E-45ED-A8BA-C3B8B8306D97}" destId="{DCFC0D10-737A-46ED-BF71-9ED367B89F4C}" srcOrd="0" destOrd="0" presId="urn:microsoft.com/office/officeart/2005/8/layout/list1"/>
    <dgm:cxn modelId="{45F44FF3-C953-4431-86E1-6AF4CCBC5E82}" srcId="{181CD2C5-CA91-44B6-AF62-F2D67C8A939E}" destId="{FFB92F85-F0B4-4571-996E-E09849B64C68}" srcOrd="0" destOrd="0" parTransId="{B2C332CC-AD2D-4735-A5D7-19B99A681ADC}" sibTransId="{C6ECBB28-23CA-45E3-B65B-7F1898A7641D}"/>
    <dgm:cxn modelId="{4FA838CE-9321-4FA5-B075-D121504A178A}" srcId="{33F7E517-0046-48A8-AAEF-B468A4B15185}" destId="{A32941C7-A130-41D4-9B0B-D0503095C604}" srcOrd="0" destOrd="0" parTransId="{EA1E431E-3C8E-463B-BAE0-E11BD2770E24}" sibTransId="{084AEBE7-9BBB-4597-84F8-638FE40F7BD3}"/>
    <dgm:cxn modelId="{1ADF231D-7F67-4F43-8076-D9E2F939B0D0}" type="presOf" srcId="{FFB92F85-F0B4-4571-996E-E09849B64C68}" destId="{9048BDA0-2871-4081-9238-91E3F3786B09}" srcOrd="0" destOrd="0" presId="urn:microsoft.com/office/officeart/2005/8/layout/list1"/>
    <dgm:cxn modelId="{7C3D6917-4772-4D6F-8E99-5E7CFEB2E108}" type="presOf" srcId="{33F7E517-0046-48A8-AAEF-B468A4B15185}" destId="{EE8B3A74-0F5D-47AA-BC59-AC95577C0D4F}" srcOrd="0" destOrd="0" presId="urn:microsoft.com/office/officeart/2005/8/layout/list1"/>
    <dgm:cxn modelId="{581585B9-58B5-4C15-83CC-B04C0E7E7F7A}" type="presOf" srcId="{237CE26B-F6FE-4A1A-86E8-52D92C77D873}" destId="{78978B91-DC46-43D5-9C1A-5B853FD645C9}" srcOrd="0" destOrd="0" presId="urn:microsoft.com/office/officeart/2005/8/layout/list1"/>
    <dgm:cxn modelId="{8EC0E17A-9632-42E3-94BC-802E5E95E6F6}" type="presOf" srcId="{DBFD0375-E510-4293-AFDB-E4825330DD21}" destId="{AA6CFA08-1981-45A4-9AA8-30383F839306}" srcOrd="0" destOrd="0" presId="urn:microsoft.com/office/officeart/2005/8/layout/list1"/>
    <dgm:cxn modelId="{2BAC279B-2B96-4C40-BAA3-5F735FB8B207}" type="presOf" srcId="{237CE26B-F6FE-4A1A-86E8-52D92C77D873}" destId="{C664D2BA-9D8F-42F3-8DE5-0A75AF89A659}" srcOrd="1" destOrd="0" presId="urn:microsoft.com/office/officeart/2005/8/layout/list1"/>
    <dgm:cxn modelId="{C8DEA14C-57C7-4A44-B58C-79C38B1BB1F0}" type="presOf" srcId="{B4063125-3D9E-45ED-A8BA-C3B8B8306D97}" destId="{182A6558-112D-45A2-8299-F9A9533C2477}" srcOrd="1" destOrd="0" presId="urn:microsoft.com/office/officeart/2005/8/layout/list1"/>
    <dgm:cxn modelId="{7691A852-C429-4C6E-961B-CCBCB11A6EC7}" type="presOf" srcId="{5F362F89-12ED-4390-96D0-DC47C3DDBDA3}" destId="{0F65AA00-14C9-458F-8BBB-5AE5D9DD395A}" srcOrd="0" destOrd="0" presId="urn:microsoft.com/office/officeart/2005/8/layout/list1"/>
    <dgm:cxn modelId="{C6D0C488-2EA0-4D85-AC2C-4A5AC5DD2FD2}" type="presOf" srcId="{181CD2C5-CA91-44B6-AF62-F2D67C8A939E}" destId="{D060AFF6-C13D-4566-A479-2C73C191E8ED}" srcOrd="0" destOrd="0" presId="urn:microsoft.com/office/officeart/2005/8/layout/list1"/>
    <dgm:cxn modelId="{F06601D0-2C99-47CC-BBF3-0E6F027D90CA}" type="presOf" srcId="{33F7E517-0046-48A8-AAEF-B468A4B15185}" destId="{793A7269-A51C-4084-A1A9-E0EC14BB1D9A}" srcOrd="1" destOrd="0" presId="urn:microsoft.com/office/officeart/2005/8/layout/list1"/>
    <dgm:cxn modelId="{95ED8105-F2F1-4275-ABAA-5B4FBC9C2707}" srcId="{DBFD0375-E510-4293-AFDB-E4825330DD21}" destId="{33F7E517-0046-48A8-AAEF-B468A4B15185}" srcOrd="1" destOrd="0" parTransId="{585448D0-27D1-4199-8994-BC6EAA6C6F1D}" sibTransId="{F315031C-A80F-4BB8-BC8B-A3A65799A913}"/>
    <dgm:cxn modelId="{FD3C387F-5D35-418C-83C1-C5FBF701C2EA}" srcId="{DBFD0375-E510-4293-AFDB-E4825330DD21}" destId="{B4063125-3D9E-45ED-A8BA-C3B8B8306D97}" srcOrd="3" destOrd="0" parTransId="{B37DBEDD-D243-476C-94DD-653FA1CDE1CA}" sibTransId="{82833DBE-B55E-47A5-895A-FB68C1316691}"/>
    <dgm:cxn modelId="{1A315FCF-63B1-4DD6-87B4-0579F4ABD77D}" srcId="{DBFD0375-E510-4293-AFDB-E4825330DD21}" destId="{237CE26B-F6FE-4A1A-86E8-52D92C77D873}" srcOrd="0" destOrd="0" parTransId="{29111D4B-6893-42C2-9507-03CFF902CFA4}" sibTransId="{AB59A1D1-E3ED-4750-A9BB-44372488155C}"/>
    <dgm:cxn modelId="{B78B9275-8E5E-44A5-AAA4-0F46682487E0}" type="presOf" srcId="{C3B0926D-8C55-44DD-AC24-A878DF3752EA}" destId="{880FD333-DB1B-416C-A0A4-2EE804E591D0}" srcOrd="0" destOrd="0" presId="urn:microsoft.com/office/officeart/2005/8/layout/list1"/>
    <dgm:cxn modelId="{2E1D080B-38EE-4632-B077-691C01EB8647}" srcId="{237CE26B-F6FE-4A1A-86E8-52D92C77D873}" destId="{C3B0926D-8C55-44DD-AC24-A878DF3752EA}" srcOrd="0" destOrd="0" parTransId="{39F0ECF0-7C6C-4898-8D2F-A01D26D083EC}" sibTransId="{A0040FE1-268C-4438-9A48-FF9CF3A361B7}"/>
    <dgm:cxn modelId="{A2D0393F-0349-48A1-8212-2F425EC2847C}" type="presOf" srcId="{181CD2C5-CA91-44B6-AF62-F2D67C8A939E}" destId="{D187D785-9B6A-4DB9-ABE7-10EA7EED888C}" srcOrd="1" destOrd="0" presId="urn:microsoft.com/office/officeart/2005/8/layout/list1"/>
    <dgm:cxn modelId="{CB3FE458-4AFA-49CB-A827-E2A13FE231F9}" type="presParOf" srcId="{AA6CFA08-1981-45A4-9AA8-30383F839306}" destId="{AF6BA913-CB57-43A0-9CE4-AA40009F20FD}" srcOrd="0" destOrd="0" presId="urn:microsoft.com/office/officeart/2005/8/layout/list1"/>
    <dgm:cxn modelId="{04AA68A5-A6D3-441D-8ACC-F7175FB90EC8}" type="presParOf" srcId="{AF6BA913-CB57-43A0-9CE4-AA40009F20FD}" destId="{78978B91-DC46-43D5-9C1A-5B853FD645C9}" srcOrd="0" destOrd="0" presId="urn:microsoft.com/office/officeart/2005/8/layout/list1"/>
    <dgm:cxn modelId="{AE4CBD76-B747-4BC7-84ED-8CF05F1C67B6}" type="presParOf" srcId="{AF6BA913-CB57-43A0-9CE4-AA40009F20FD}" destId="{C664D2BA-9D8F-42F3-8DE5-0A75AF89A659}" srcOrd="1" destOrd="0" presId="urn:microsoft.com/office/officeart/2005/8/layout/list1"/>
    <dgm:cxn modelId="{3C56AAA4-D71D-405C-9BA7-0BCDADB2AED3}" type="presParOf" srcId="{AA6CFA08-1981-45A4-9AA8-30383F839306}" destId="{B4163B9D-5E27-434F-9862-D2E775D50164}" srcOrd="1" destOrd="0" presId="urn:microsoft.com/office/officeart/2005/8/layout/list1"/>
    <dgm:cxn modelId="{D3B2EBB3-6BA7-4F1B-9467-4E122BFB6797}" type="presParOf" srcId="{AA6CFA08-1981-45A4-9AA8-30383F839306}" destId="{880FD333-DB1B-416C-A0A4-2EE804E591D0}" srcOrd="2" destOrd="0" presId="urn:microsoft.com/office/officeart/2005/8/layout/list1"/>
    <dgm:cxn modelId="{4581FF20-F354-4414-AAFA-C4DB12A05AED}" type="presParOf" srcId="{AA6CFA08-1981-45A4-9AA8-30383F839306}" destId="{C644FC93-DEB9-47FB-B38B-AD6E68BDFFE9}" srcOrd="3" destOrd="0" presId="urn:microsoft.com/office/officeart/2005/8/layout/list1"/>
    <dgm:cxn modelId="{2EA4F5DD-F525-4526-896A-C5D4FD31D222}" type="presParOf" srcId="{AA6CFA08-1981-45A4-9AA8-30383F839306}" destId="{A1432D0A-C01B-4302-A2C6-C4E987180586}" srcOrd="4" destOrd="0" presId="urn:microsoft.com/office/officeart/2005/8/layout/list1"/>
    <dgm:cxn modelId="{306C9FAE-86F8-4A2B-BD5B-677B29766542}" type="presParOf" srcId="{A1432D0A-C01B-4302-A2C6-C4E987180586}" destId="{EE8B3A74-0F5D-47AA-BC59-AC95577C0D4F}" srcOrd="0" destOrd="0" presId="urn:microsoft.com/office/officeart/2005/8/layout/list1"/>
    <dgm:cxn modelId="{D5F96B25-1E6B-45B8-B3C1-E828DDE4471C}" type="presParOf" srcId="{A1432D0A-C01B-4302-A2C6-C4E987180586}" destId="{793A7269-A51C-4084-A1A9-E0EC14BB1D9A}" srcOrd="1" destOrd="0" presId="urn:microsoft.com/office/officeart/2005/8/layout/list1"/>
    <dgm:cxn modelId="{1D0B9F05-39D7-49D0-9A0B-EED9F3D3F54E}" type="presParOf" srcId="{AA6CFA08-1981-45A4-9AA8-30383F839306}" destId="{F0B79CF9-1B97-4E2C-A5C5-000AD94C7CE8}" srcOrd="5" destOrd="0" presId="urn:microsoft.com/office/officeart/2005/8/layout/list1"/>
    <dgm:cxn modelId="{41199BDB-2A47-4207-9F65-659CC9FDD2AF}" type="presParOf" srcId="{AA6CFA08-1981-45A4-9AA8-30383F839306}" destId="{AFC39446-A103-4EAE-BFA5-5EAC0667F355}" srcOrd="6" destOrd="0" presId="urn:microsoft.com/office/officeart/2005/8/layout/list1"/>
    <dgm:cxn modelId="{24200254-83C3-478E-8712-DAF8ACD01B7E}" type="presParOf" srcId="{AA6CFA08-1981-45A4-9AA8-30383F839306}" destId="{9D32AFC6-0DDA-4630-8E68-5D5C273DB0BD}" srcOrd="7" destOrd="0" presId="urn:microsoft.com/office/officeart/2005/8/layout/list1"/>
    <dgm:cxn modelId="{66ED9F9B-E93B-43BA-AD00-8375ACE8FC17}" type="presParOf" srcId="{AA6CFA08-1981-45A4-9AA8-30383F839306}" destId="{75D08E91-D004-475E-BF19-FF11BCCE16EC}" srcOrd="8" destOrd="0" presId="urn:microsoft.com/office/officeart/2005/8/layout/list1"/>
    <dgm:cxn modelId="{FC9F2594-6D86-4F3F-BABD-483BFD4D8438}" type="presParOf" srcId="{75D08E91-D004-475E-BF19-FF11BCCE16EC}" destId="{D060AFF6-C13D-4566-A479-2C73C191E8ED}" srcOrd="0" destOrd="0" presId="urn:microsoft.com/office/officeart/2005/8/layout/list1"/>
    <dgm:cxn modelId="{13A75EF8-4915-4953-9400-8C187FDFFE6F}" type="presParOf" srcId="{75D08E91-D004-475E-BF19-FF11BCCE16EC}" destId="{D187D785-9B6A-4DB9-ABE7-10EA7EED888C}" srcOrd="1" destOrd="0" presId="urn:microsoft.com/office/officeart/2005/8/layout/list1"/>
    <dgm:cxn modelId="{DF37C0BE-84C1-4B40-AEFC-0287AF28BE2E}" type="presParOf" srcId="{AA6CFA08-1981-45A4-9AA8-30383F839306}" destId="{410410E0-D469-4039-92C1-476D012507B2}" srcOrd="9" destOrd="0" presId="urn:microsoft.com/office/officeart/2005/8/layout/list1"/>
    <dgm:cxn modelId="{DEE1169A-6D94-4CC3-B96C-1D67AC5FABAA}" type="presParOf" srcId="{AA6CFA08-1981-45A4-9AA8-30383F839306}" destId="{9048BDA0-2871-4081-9238-91E3F3786B09}" srcOrd="10" destOrd="0" presId="urn:microsoft.com/office/officeart/2005/8/layout/list1"/>
    <dgm:cxn modelId="{F0B73B24-93A1-4A81-9A23-B1453FF7129F}" type="presParOf" srcId="{AA6CFA08-1981-45A4-9AA8-30383F839306}" destId="{1C853A25-5E6B-44FB-8EAC-64B5878EA7CE}" srcOrd="11" destOrd="0" presId="urn:microsoft.com/office/officeart/2005/8/layout/list1"/>
    <dgm:cxn modelId="{0E984887-8B90-47FB-BE5D-4804ADC55DEE}" type="presParOf" srcId="{AA6CFA08-1981-45A4-9AA8-30383F839306}" destId="{62A669C9-FC9C-4E49-AB8B-5931A5126CA9}" srcOrd="12" destOrd="0" presId="urn:microsoft.com/office/officeart/2005/8/layout/list1"/>
    <dgm:cxn modelId="{FC85D452-1627-4630-BFD0-9BB0A6E1353C}" type="presParOf" srcId="{62A669C9-FC9C-4E49-AB8B-5931A5126CA9}" destId="{DCFC0D10-737A-46ED-BF71-9ED367B89F4C}" srcOrd="0" destOrd="0" presId="urn:microsoft.com/office/officeart/2005/8/layout/list1"/>
    <dgm:cxn modelId="{9650D609-723D-4B0A-9550-6824C045DB49}" type="presParOf" srcId="{62A669C9-FC9C-4E49-AB8B-5931A5126CA9}" destId="{182A6558-112D-45A2-8299-F9A9533C2477}" srcOrd="1" destOrd="0" presId="urn:microsoft.com/office/officeart/2005/8/layout/list1"/>
    <dgm:cxn modelId="{D43C44C4-AAB4-4C0C-8DA3-F508303BFB56}" type="presParOf" srcId="{AA6CFA08-1981-45A4-9AA8-30383F839306}" destId="{2C9E1DEB-53DA-4092-AC7A-491959C0747B}" srcOrd="13" destOrd="0" presId="urn:microsoft.com/office/officeart/2005/8/layout/list1"/>
    <dgm:cxn modelId="{206B9F24-1435-49FF-9C80-E0098C558B3F}" type="presParOf" srcId="{AA6CFA08-1981-45A4-9AA8-30383F839306}" destId="{0F65AA00-14C9-458F-8BBB-5AE5D9DD395A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1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CEE6E43-2EAE-42BA-BBFE-757B1E34CB9D}" type="doc">
      <dgm:prSet loTypeId="urn:microsoft.com/office/officeart/2005/8/layout/vList4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EEEC8C8-5413-4A8F-BF26-C92632263114}">
      <dgm:prSet phldrT="[Text]"/>
      <dgm:spPr/>
      <dgm:t>
        <a:bodyPr/>
        <a:lstStyle/>
        <a:p>
          <a:pPr algn="ctr"/>
          <a:r>
            <a:rPr lang="cs-CZ" dirty="0" smtClean="0">
              <a:latin typeface="Arial" pitchFamily="34" charset="0"/>
              <a:cs typeface="Arial" pitchFamily="34" charset="0"/>
            </a:rPr>
            <a:t>Skupina Beatles vznikla počátkem 60. let 20. století ve Velké Británii v Liverpoolu. </a:t>
          </a:r>
          <a:endParaRPr lang="cs-CZ" dirty="0"/>
        </a:p>
      </dgm:t>
    </dgm:pt>
    <dgm:pt modelId="{C2FFC912-FA24-4FE3-8E39-686CB0D54270}" type="parTrans" cxnId="{F0B8349C-DA1D-47D5-8758-70BD6ACBDF01}">
      <dgm:prSet/>
      <dgm:spPr/>
      <dgm:t>
        <a:bodyPr/>
        <a:lstStyle/>
        <a:p>
          <a:endParaRPr lang="cs-CZ"/>
        </a:p>
      </dgm:t>
    </dgm:pt>
    <dgm:pt modelId="{B74CC4E1-9AEE-475E-83F5-B8153376544E}" type="sibTrans" cxnId="{F0B8349C-DA1D-47D5-8758-70BD6ACBDF01}">
      <dgm:prSet/>
      <dgm:spPr/>
      <dgm:t>
        <a:bodyPr/>
        <a:lstStyle/>
        <a:p>
          <a:endParaRPr lang="cs-CZ"/>
        </a:p>
      </dgm:t>
    </dgm:pt>
    <dgm:pt modelId="{5983BC0A-FE92-4841-83BB-D26B8B141F76}">
      <dgm:prSet phldrT="[Text]"/>
      <dgm:spPr/>
      <dgm:t>
        <a:bodyPr/>
        <a:lstStyle/>
        <a:p>
          <a:pPr algn="ctr"/>
          <a:r>
            <a:rPr lang="cs-CZ" dirty="0" smtClean="0">
              <a:latin typeface="Arial" pitchFamily="34" charset="0"/>
              <a:cs typeface="Arial" pitchFamily="34" charset="0"/>
            </a:rPr>
            <a:t>Patří mezi nejvýznamnější skupiny v dějinách rockové hudby.</a:t>
          </a:r>
          <a:endParaRPr lang="cs-CZ" dirty="0"/>
        </a:p>
      </dgm:t>
    </dgm:pt>
    <dgm:pt modelId="{5853CC2A-E879-4009-A377-1561FB845EBD}" type="parTrans" cxnId="{375FB7EF-9535-48D8-817C-F85CEFF77E5C}">
      <dgm:prSet/>
      <dgm:spPr/>
      <dgm:t>
        <a:bodyPr/>
        <a:lstStyle/>
        <a:p>
          <a:endParaRPr lang="cs-CZ"/>
        </a:p>
      </dgm:t>
    </dgm:pt>
    <dgm:pt modelId="{58B51DF4-3280-48A0-9BEE-C899C1EF77F8}" type="sibTrans" cxnId="{375FB7EF-9535-48D8-817C-F85CEFF77E5C}">
      <dgm:prSet/>
      <dgm:spPr/>
      <dgm:t>
        <a:bodyPr/>
        <a:lstStyle/>
        <a:p>
          <a:endParaRPr lang="cs-CZ"/>
        </a:p>
      </dgm:t>
    </dgm:pt>
    <dgm:pt modelId="{CF3E06B9-1606-4065-B904-67F19E4A3187}">
      <dgm:prSet phldrT="[Text]"/>
      <dgm:spPr/>
      <dgm:t>
        <a:bodyPr/>
        <a:lstStyle/>
        <a:p>
          <a:pPr algn="ctr"/>
          <a:r>
            <a:rPr lang="cs-CZ" dirty="0" smtClean="0">
              <a:latin typeface="Arial" pitchFamily="34" charset="0"/>
              <a:cs typeface="Arial" pitchFamily="34" charset="0"/>
            </a:rPr>
            <a:t>Roku 1970 se skupina rozpadla.</a:t>
          </a:r>
          <a:endParaRPr lang="cs-CZ" dirty="0"/>
        </a:p>
      </dgm:t>
    </dgm:pt>
    <dgm:pt modelId="{CDF29709-EB33-465E-A429-FF600B420702}" type="parTrans" cxnId="{51B474D4-7ABA-4AD7-8432-3A6319C1E5D5}">
      <dgm:prSet/>
      <dgm:spPr/>
      <dgm:t>
        <a:bodyPr/>
        <a:lstStyle/>
        <a:p>
          <a:endParaRPr lang="cs-CZ"/>
        </a:p>
      </dgm:t>
    </dgm:pt>
    <dgm:pt modelId="{EC9B71D0-37AA-4D78-9EE6-4C3B8E615808}" type="sibTrans" cxnId="{51B474D4-7ABA-4AD7-8432-3A6319C1E5D5}">
      <dgm:prSet/>
      <dgm:spPr/>
      <dgm:t>
        <a:bodyPr/>
        <a:lstStyle/>
        <a:p>
          <a:endParaRPr lang="cs-CZ"/>
        </a:p>
      </dgm:t>
    </dgm:pt>
    <dgm:pt modelId="{FBEF4444-BC77-4D3B-8150-E7FC59A019DB}" type="pres">
      <dgm:prSet presAssocID="{3CEE6E43-2EAE-42BA-BBFE-757B1E34CB9D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3270186-08CD-4D5A-B410-2E59D34A8CAF}" type="pres">
      <dgm:prSet presAssocID="{4EEEC8C8-5413-4A8F-BF26-C92632263114}" presName="comp" presStyleCnt="0"/>
      <dgm:spPr/>
    </dgm:pt>
    <dgm:pt modelId="{C65DE901-866A-4B25-9708-56E859E6A74A}" type="pres">
      <dgm:prSet presAssocID="{4EEEC8C8-5413-4A8F-BF26-C92632263114}" presName="box" presStyleLbl="node1" presStyleIdx="0" presStyleCnt="3"/>
      <dgm:spPr/>
      <dgm:t>
        <a:bodyPr/>
        <a:lstStyle/>
        <a:p>
          <a:endParaRPr lang="cs-CZ"/>
        </a:p>
      </dgm:t>
    </dgm:pt>
    <dgm:pt modelId="{212E78B3-FC52-4A2E-A8CB-4DFAD7B392AC}" type="pres">
      <dgm:prSet presAssocID="{4EEEC8C8-5413-4A8F-BF26-C92632263114}" presName="img" presStyleLbl="fgImgPlace1" presStyleIdx="0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CE58FD3F-DB75-43B4-A8C2-9798EEF5FACA}" type="pres">
      <dgm:prSet presAssocID="{4EEEC8C8-5413-4A8F-BF26-C92632263114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3A85F8B-57A8-4241-9A1A-A3DCF21F68E1}" type="pres">
      <dgm:prSet presAssocID="{B74CC4E1-9AEE-475E-83F5-B8153376544E}" presName="spacer" presStyleCnt="0"/>
      <dgm:spPr/>
    </dgm:pt>
    <dgm:pt modelId="{ED432B4C-93D9-49C4-962A-5867A620EAB3}" type="pres">
      <dgm:prSet presAssocID="{5983BC0A-FE92-4841-83BB-D26B8B141F76}" presName="comp" presStyleCnt="0"/>
      <dgm:spPr/>
    </dgm:pt>
    <dgm:pt modelId="{8CCCDCDD-222B-4F4D-A4CF-FA3641BBB331}" type="pres">
      <dgm:prSet presAssocID="{5983BC0A-FE92-4841-83BB-D26B8B141F76}" presName="box" presStyleLbl="node1" presStyleIdx="1" presStyleCnt="3"/>
      <dgm:spPr/>
      <dgm:t>
        <a:bodyPr/>
        <a:lstStyle/>
        <a:p>
          <a:endParaRPr lang="cs-CZ"/>
        </a:p>
      </dgm:t>
    </dgm:pt>
    <dgm:pt modelId="{F558B9FA-4A75-4EA3-8707-13E16C38D89E}" type="pres">
      <dgm:prSet presAssocID="{5983BC0A-FE92-4841-83BB-D26B8B141F76}" presName="img" presStyleLbl="fgImgPlace1" presStyleIdx="1" presStyleCnt="3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FF67C409-CC99-4BD2-B399-D9FBD285DB64}" type="pres">
      <dgm:prSet presAssocID="{5983BC0A-FE92-4841-83BB-D26B8B141F76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742878A-57CA-4D70-A017-6A099574EFBC}" type="pres">
      <dgm:prSet presAssocID="{58B51DF4-3280-48A0-9BEE-C899C1EF77F8}" presName="spacer" presStyleCnt="0"/>
      <dgm:spPr/>
    </dgm:pt>
    <dgm:pt modelId="{8F8F7632-F73D-402E-AE11-26752FAA8A10}" type="pres">
      <dgm:prSet presAssocID="{CF3E06B9-1606-4065-B904-67F19E4A3187}" presName="comp" presStyleCnt="0"/>
      <dgm:spPr/>
    </dgm:pt>
    <dgm:pt modelId="{F062CCA8-B11E-4500-8635-D1E9F68752D5}" type="pres">
      <dgm:prSet presAssocID="{CF3E06B9-1606-4065-B904-67F19E4A3187}" presName="box" presStyleLbl="node1" presStyleIdx="2" presStyleCnt="3"/>
      <dgm:spPr/>
      <dgm:t>
        <a:bodyPr/>
        <a:lstStyle/>
        <a:p>
          <a:endParaRPr lang="cs-CZ"/>
        </a:p>
      </dgm:t>
    </dgm:pt>
    <dgm:pt modelId="{7B3F52D6-23C9-4B77-89A7-8719DE6A530A}" type="pres">
      <dgm:prSet presAssocID="{CF3E06B9-1606-4065-B904-67F19E4A3187}" presName="img" presStyleLbl="fgImgPlace1" presStyleIdx="2" presStyleCnt="3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57FB10B0-FA38-480D-B860-2FE357BA2A8A}" type="pres">
      <dgm:prSet presAssocID="{CF3E06B9-1606-4065-B904-67F19E4A3187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75FB7EF-9535-48D8-817C-F85CEFF77E5C}" srcId="{3CEE6E43-2EAE-42BA-BBFE-757B1E34CB9D}" destId="{5983BC0A-FE92-4841-83BB-D26B8B141F76}" srcOrd="1" destOrd="0" parTransId="{5853CC2A-E879-4009-A377-1561FB845EBD}" sibTransId="{58B51DF4-3280-48A0-9BEE-C899C1EF77F8}"/>
    <dgm:cxn modelId="{2B76CE27-E5B7-46C6-BB4B-92ACD20396AB}" type="presOf" srcId="{4EEEC8C8-5413-4A8F-BF26-C92632263114}" destId="{C65DE901-866A-4B25-9708-56E859E6A74A}" srcOrd="0" destOrd="0" presId="urn:microsoft.com/office/officeart/2005/8/layout/vList4#1"/>
    <dgm:cxn modelId="{6228BE84-1346-4FF3-9ADA-5D8AF7BEA201}" type="presOf" srcId="{5983BC0A-FE92-4841-83BB-D26B8B141F76}" destId="{FF67C409-CC99-4BD2-B399-D9FBD285DB64}" srcOrd="1" destOrd="0" presId="urn:microsoft.com/office/officeart/2005/8/layout/vList4#1"/>
    <dgm:cxn modelId="{F0B8349C-DA1D-47D5-8758-70BD6ACBDF01}" srcId="{3CEE6E43-2EAE-42BA-BBFE-757B1E34CB9D}" destId="{4EEEC8C8-5413-4A8F-BF26-C92632263114}" srcOrd="0" destOrd="0" parTransId="{C2FFC912-FA24-4FE3-8E39-686CB0D54270}" sibTransId="{B74CC4E1-9AEE-475E-83F5-B8153376544E}"/>
    <dgm:cxn modelId="{C13819B1-3828-4343-9895-56D12EEDDDB4}" type="presOf" srcId="{CF3E06B9-1606-4065-B904-67F19E4A3187}" destId="{F062CCA8-B11E-4500-8635-D1E9F68752D5}" srcOrd="0" destOrd="0" presId="urn:microsoft.com/office/officeart/2005/8/layout/vList4#1"/>
    <dgm:cxn modelId="{AAFD5820-C3A3-4120-A75B-87826515DACA}" type="presOf" srcId="{4EEEC8C8-5413-4A8F-BF26-C92632263114}" destId="{CE58FD3F-DB75-43B4-A8C2-9798EEF5FACA}" srcOrd="1" destOrd="0" presId="urn:microsoft.com/office/officeart/2005/8/layout/vList4#1"/>
    <dgm:cxn modelId="{7FED4CB3-1986-40BF-98E3-8A91BF355B16}" type="presOf" srcId="{3CEE6E43-2EAE-42BA-BBFE-757B1E34CB9D}" destId="{FBEF4444-BC77-4D3B-8150-E7FC59A019DB}" srcOrd="0" destOrd="0" presId="urn:microsoft.com/office/officeart/2005/8/layout/vList4#1"/>
    <dgm:cxn modelId="{A4B35307-97A7-4FE3-82FD-0DE0970ED1CF}" type="presOf" srcId="{CF3E06B9-1606-4065-B904-67F19E4A3187}" destId="{57FB10B0-FA38-480D-B860-2FE357BA2A8A}" srcOrd="1" destOrd="0" presId="urn:microsoft.com/office/officeart/2005/8/layout/vList4#1"/>
    <dgm:cxn modelId="{347FC354-A17F-4577-A05F-B8BE5044C8AE}" type="presOf" srcId="{5983BC0A-FE92-4841-83BB-D26B8B141F76}" destId="{8CCCDCDD-222B-4F4D-A4CF-FA3641BBB331}" srcOrd="0" destOrd="0" presId="urn:microsoft.com/office/officeart/2005/8/layout/vList4#1"/>
    <dgm:cxn modelId="{51B474D4-7ABA-4AD7-8432-3A6319C1E5D5}" srcId="{3CEE6E43-2EAE-42BA-BBFE-757B1E34CB9D}" destId="{CF3E06B9-1606-4065-B904-67F19E4A3187}" srcOrd="2" destOrd="0" parTransId="{CDF29709-EB33-465E-A429-FF600B420702}" sibTransId="{EC9B71D0-37AA-4D78-9EE6-4C3B8E615808}"/>
    <dgm:cxn modelId="{5202B827-1653-422E-903A-1D46762376F5}" type="presParOf" srcId="{FBEF4444-BC77-4D3B-8150-E7FC59A019DB}" destId="{F3270186-08CD-4D5A-B410-2E59D34A8CAF}" srcOrd="0" destOrd="0" presId="urn:microsoft.com/office/officeart/2005/8/layout/vList4#1"/>
    <dgm:cxn modelId="{3E773176-ACDF-429A-981B-19949747ED15}" type="presParOf" srcId="{F3270186-08CD-4D5A-B410-2E59D34A8CAF}" destId="{C65DE901-866A-4B25-9708-56E859E6A74A}" srcOrd="0" destOrd="0" presId="urn:microsoft.com/office/officeart/2005/8/layout/vList4#1"/>
    <dgm:cxn modelId="{C53CD769-BC82-4BA4-94ED-EAF601AB2DB9}" type="presParOf" srcId="{F3270186-08CD-4D5A-B410-2E59D34A8CAF}" destId="{212E78B3-FC52-4A2E-A8CB-4DFAD7B392AC}" srcOrd="1" destOrd="0" presId="urn:microsoft.com/office/officeart/2005/8/layout/vList4#1"/>
    <dgm:cxn modelId="{B2EA32F6-51FA-45D3-BDB4-4358995E307C}" type="presParOf" srcId="{F3270186-08CD-4D5A-B410-2E59D34A8CAF}" destId="{CE58FD3F-DB75-43B4-A8C2-9798EEF5FACA}" srcOrd="2" destOrd="0" presId="urn:microsoft.com/office/officeart/2005/8/layout/vList4#1"/>
    <dgm:cxn modelId="{9A2A09B9-7C24-4540-889B-6EBD4FA052B3}" type="presParOf" srcId="{FBEF4444-BC77-4D3B-8150-E7FC59A019DB}" destId="{33A85F8B-57A8-4241-9A1A-A3DCF21F68E1}" srcOrd="1" destOrd="0" presId="urn:microsoft.com/office/officeart/2005/8/layout/vList4#1"/>
    <dgm:cxn modelId="{C979107F-92F7-4188-BE5F-2D7E883F00D0}" type="presParOf" srcId="{FBEF4444-BC77-4D3B-8150-E7FC59A019DB}" destId="{ED432B4C-93D9-49C4-962A-5867A620EAB3}" srcOrd="2" destOrd="0" presId="urn:microsoft.com/office/officeart/2005/8/layout/vList4#1"/>
    <dgm:cxn modelId="{CB4A3D93-232F-41AC-A229-E020BC89303A}" type="presParOf" srcId="{ED432B4C-93D9-49C4-962A-5867A620EAB3}" destId="{8CCCDCDD-222B-4F4D-A4CF-FA3641BBB331}" srcOrd="0" destOrd="0" presId="urn:microsoft.com/office/officeart/2005/8/layout/vList4#1"/>
    <dgm:cxn modelId="{EFC0FBDA-FACF-4CA9-A3A8-BBAF9F31A27C}" type="presParOf" srcId="{ED432B4C-93D9-49C4-962A-5867A620EAB3}" destId="{F558B9FA-4A75-4EA3-8707-13E16C38D89E}" srcOrd="1" destOrd="0" presId="urn:microsoft.com/office/officeart/2005/8/layout/vList4#1"/>
    <dgm:cxn modelId="{E1525345-2718-4A34-A44A-244CA19442C3}" type="presParOf" srcId="{ED432B4C-93D9-49C4-962A-5867A620EAB3}" destId="{FF67C409-CC99-4BD2-B399-D9FBD285DB64}" srcOrd="2" destOrd="0" presId="urn:microsoft.com/office/officeart/2005/8/layout/vList4#1"/>
    <dgm:cxn modelId="{0EC8EF2D-8F9B-42D5-B73E-02B829E9D673}" type="presParOf" srcId="{FBEF4444-BC77-4D3B-8150-E7FC59A019DB}" destId="{7742878A-57CA-4D70-A017-6A099574EFBC}" srcOrd="3" destOrd="0" presId="urn:microsoft.com/office/officeart/2005/8/layout/vList4#1"/>
    <dgm:cxn modelId="{79CC1902-5729-460F-8456-4844E7897DFB}" type="presParOf" srcId="{FBEF4444-BC77-4D3B-8150-E7FC59A019DB}" destId="{8F8F7632-F73D-402E-AE11-26752FAA8A10}" srcOrd="4" destOrd="0" presId="urn:microsoft.com/office/officeart/2005/8/layout/vList4#1"/>
    <dgm:cxn modelId="{2C37422D-E268-4141-81AE-C0E212D51CFC}" type="presParOf" srcId="{8F8F7632-F73D-402E-AE11-26752FAA8A10}" destId="{F062CCA8-B11E-4500-8635-D1E9F68752D5}" srcOrd="0" destOrd="0" presId="urn:microsoft.com/office/officeart/2005/8/layout/vList4#1"/>
    <dgm:cxn modelId="{B0CD4770-9993-4C7F-88B5-FD13FDE589AE}" type="presParOf" srcId="{8F8F7632-F73D-402E-AE11-26752FAA8A10}" destId="{7B3F52D6-23C9-4B77-89A7-8719DE6A530A}" srcOrd="1" destOrd="0" presId="urn:microsoft.com/office/officeart/2005/8/layout/vList4#1"/>
    <dgm:cxn modelId="{449AB1A9-0242-4473-903B-4D0C99028265}" type="presParOf" srcId="{8F8F7632-F73D-402E-AE11-26752FAA8A10}" destId="{57FB10B0-FA38-480D-B860-2FE357BA2A8A}" srcOrd="2" destOrd="0" presId="urn:microsoft.com/office/officeart/2005/8/layout/vList4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0180957-5781-45E7-B001-8C73C9D21F16}" type="doc">
      <dgm:prSet loTypeId="urn:microsoft.com/office/officeart/2005/8/layout/default#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31F9406-5FAD-4A0C-A12A-08072501F56E}">
      <dgm:prSet custT="1"/>
      <dgm:spPr/>
      <dgm:t>
        <a:bodyPr/>
        <a:lstStyle/>
        <a:p>
          <a:r>
            <a:rPr lang="cs-CZ" sz="2000" dirty="0" smtClean="0"/>
            <a:t>1. </a:t>
          </a:r>
          <a:r>
            <a:rPr lang="cs-CZ" sz="2000" dirty="0" smtClean="0"/>
            <a:t>Ve kterém </a:t>
          </a:r>
          <a:r>
            <a:rPr lang="cs-CZ" sz="2000" dirty="0" smtClean="0"/>
            <a:t>městě vznikla skupina Beatles?</a:t>
          </a:r>
          <a:endParaRPr lang="cs-CZ" sz="2000" dirty="0"/>
        </a:p>
      </dgm:t>
    </dgm:pt>
    <dgm:pt modelId="{9E258C56-9804-4845-8D23-AD063CFB5BD6}" type="parTrans" cxnId="{D694D765-489C-4C0A-A038-BBF4A89F5000}">
      <dgm:prSet/>
      <dgm:spPr/>
      <dgm:t>
        <a:bodyPr/>
        <a:lstStyle/>
        <a:p>
          <a:endParaRPr lang="cs-CZ"/>
        </a:p>
      </dgm:t>
    </dgm:pt>
    <dgm:pt modelId="{82BF0D81-8FCA-47A5-8C09-2C8B92912E66}" type="sibTrans" cxnId="{D694D765-489C-4C0A-A038-BBF4A89F5000}">
      <dgm:prSet/>
      <dgm:spPr/>
      <dgm:t>
        <a:bodyPr/>
        <a:lstStyle/>
        <a:p>
          <a:endParaRPr lang="cs-CZ"/>
        </a:p>
      </dgm:t>
    </dgm:pt>
    <dgm:pt modelId="{79AD2E4C-3D24-4714-A277-81BD373E9A65}">
      <dgm:prSet custT="1"/>
      <dgm:spPr/>
      <dgm:t>
        <a:bodyPr/>
        <a:lstStyle/>
        <a:p>
          <a:r>
            <a:rPr lang="cs-CZ" sz="2000" dirty="0" smtClean="0"/>
            <a:t>3. Kdy skupina Beatles vznikla?</a:t>
          </a:r>
        </a:p>
      </dgm:t>
    </dgm:pt>
    <dgm:pt modelId="{707EFCB3-E2EC-4C14-970C-AB50E53BEBC3}" type="parTrans" cxnId="{9A694DDE-D53E-419E-8467-F6813B1866D6}">
      <dgm:prSet/>
      <dgm:spPr/>
      <dgm:t>
        <a:bodyPr/>
        <a:lstStyle/>
        <a:p>
          <a:endParaRPr lang="cs-CZ"/>
        </a:p>
      </dgm:t>
    </dgm:pt>
    <dgm:pt modelId="{0AFB0972-7E3D-402E-97D2-B5481E346996}" type="sibTrans" cxnId="{9A694DDE-D53E-419E-8467-F6813B1866D6}">
      <dgm:prSet/>
      <dgm:spPr/>
      <dgm:t>
        <a:bodyPr/>
        <a:lstStyle/>
        <a:p>
          <a:endParaRPr lang="cs-CZ"/>
        </a:p>
      </dgm:t>
    </dgm:pt>
    <dgm:pt modelId="{CBC1BE2A-9B7A-448E-B4C2-46D23046D839}">
      <dgm:prSet custT="1"/>
      <dgm:spPr/>
      <dgm:t>
        <a:bodyPr/>
        <a:lstStyle/>
        <a:p>
          <a:r>
            <a:rPr lang="cs-CZ" sz="2000" dirty="0" smtClean="0"/>
            <a:t>4. Kteří hudebníci této skupiny ještě žijí?</a:t>
          </a:r>
        </a:p>
      </dgm:t>
    </dgm:pt>
    <dgm:pt modelId="{0684138B-2EBA-4218-960D-130CEB366839}" type="parTrans" cxnId="{E768E68F-9B9C-43E9-A908-3F7E55B73292}">
      <dgm:prSet/>
      <dgm:spPr/>
      <dgm:t>
        <a:bodyPr/>
        <a:lstStyle/>
        <a:p>
          <a:endParaRPr lang="cs-CZ"/>
        </a:p>
      </dgm:t>
    </dgm:pt>
    <dgm:pt modelId="{2A714E40-2BFD-4C17-80F8-6003CB7A2489}" type="sibTrans" cxnId="{E768E68F-9B9C-43E9-A908-3F7E55B73292}">
      <dgm:prSet/>
      <dgm:spPr/>
      <dgm:t>
        <a:bodyPr/>
        <a:lstStyle/>
        <a:p>
          <a:endParaRPr lang="cs-CZ"/>
        </a:p>
      </dgm:t>
    </dgm:pt>
    <dgm:pt modelId="{0A285BB2-8815-45FA-B1C5-D88CD5B3EE89}">
      <dgm:prSet custT="1"/>
      <dgm:spPr/>
      <dgm:t>
        <a:bodyPr/>
        <a:lstStyle/>
        <a:p>
          <a:r>
            <a:rPr lang="cs-CZ" sz="2000" dirty="0" smtClean="0"/>
            <a:t>5. Doplň název filmu : ……ponorka</a:t>
          </a:r>
        </a:p>
        <a:p>
          <a:r>
            <a:rPr lang="cs-CZ" sz="2000" dirty="0" smtClean="0"/>
            <a:t>    ……….den</a:t>
          </a:r>
        </a:p>
      </dgm:t>
    </dgm:pt>
    <dgm:pt modelId="{481149D2-C460-418A-9877-D92443C2A242}" type="parTrans" cxnId="{3ACBAAD5-FB4C-47AA-8577-8EFD6BFBB077}">
      <dgm:prSet/>
      <dgm:spPr/>
      <dgm:t>
        <a:bodyPr/>
        <a:lstStyle/>
        <a:p>
          <a:endParaRPr lang="cs-CZ"/>
        </a:p>
      </dgm:t>
    </dgm:pt>
    <dgm:pt modelId="{05DA22BE-AEFF-4C56-BB0E-B237176D3379}" type="sibTrans" cxnId="{3ACBAAD5-FB4C-47AA-8577-8EFD6BFBB077}">
      <dgm:prSet/>
      <dgm:spPr/>
      <dgm:t>
        <a:bodyPr/>
        <a:lstStyle/>
        <a:p>
          <a:endParaRPr lang="cs-CZ"/>
        </a:p>
      </dgm:t>
    </dgm:pt>
    <dgm:pt modelId="{EC6C8C27-FFD9-44E2-801D-37986133E04E}">
      <dgm:prSet custT="1"/>
      <dgm:spPr/>
      <dgm:t>
        <a:bodyPr/>
        <a:lstStyle/>
        <a:p>
          <a:r>
            <a:rPr lang="cs-CZ" sz="2000" dirty="0" smtClean="0"/>
            <a:t>2. Kdy se tahle skupina rozpadla?</a:t>
          </a:r>
          <a:endParaRPr lang="cs-CZ" sz="2000" dirty="0"/>
        </a:p>
      </dgm:t>
    </dgm:pt>
    <dgm:pt modelId="{A065C55E-FFB5-4853-BBCF-BEE99D8DEF35}" type="parTrans" cxnId="{75ABBEB6-798C-4C24-9C07-136734D7EE70}">
      <dgm:prSet/>
      <dgm:spPr/>
      <dgm:t>
        <a:bodyPr/>
        <a:lstStyle/>
        <a:p>
          <a:endParaRPr lang="cs-CZ"/>
        </a:p>
      </dgm:t>
    </dgm:pt>
    <dgm:pt modelId="{24461540-4049-407F-8C6C-56766A70CDCE}" type="sibTrans" cxnId="{75ABBEB6-798C-4C24-9C07-136734D7EE70}">
      <dgm:prSet/>
      <dgm:spPr/>
      <dgm:t>
        <a:bodyPr/>
        <a:lstStyle/>
        <a:p>
          <a:endParaRPr lang="cs-CZ"/>
        </a:p>
      </dgm:t>
    </dgm:pt>
    <dgm:pt modelId="{725EFEE7-3C2A-400D-8861-5B4D328A3EE8}" type="pres">
      <dgm:prSet presAssocID="{10180957-5781-45E7-B001-8C73C9D21F16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6122C0E-7010-4838-A135-BF2ECFEB9441}" type="pres">
      <dgm:prSet presAssocID="{A31F9406-5FAD-4A0C-A12A-08072501F56E}" presName="node" presStyleLbl="node1" presStyleIdx="0" presStyleCnt="5" custLinFactNeighborX="-1415" custLinFactNeighborY="113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8930F87-0192-43DF-A335-F999FB253841}" type="pres">
      <dgm:prSet presAssocID="{82BF0D81-8FCA-47A5-8C09-2C8B92912E66}" presName="sibTrans" presStyleCnt="0"/>
      <dgm:spPr/>
    </dgm:pt>
    <dgm:pt modelId="{5E0C7775-8C7A-4CC0-A4A9-D916237F974D}" type="pres">
      <dgm:prSet presAssocID="{EC6C8C27-FFD9-44E2-801D-37986133E04E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9734B60-1DE6-4DA6-885D-822EE1A8DEE3}" type="pres">
      <dgm:prSet presAssocID="{24461540-4049-407F-8C6C-56766A70CDCE}" presName="sibTrans" presStyleCnt="0"/>
      <dgm:spPr/>
    </dgm:pt>
    <dgm:pt modelId="{E032E905-D9A1-4CAC-983C-BCB29A95CABC}" type="pres">
      <dgm:prSet presAssocID="{79AD2E4C-3D24-4714-A277-81BD373E9A65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09FD0CB-39DB-4504-A9C7-F2087B73B034}" type="pres">
      <dgm:prSet presAssocID="{0AFB0972-7E3D-402E-97D2-B5481E346996}" presName="sibTrans" presStyleCnt="0"/>
      <dgm:spPr/>
    </dgm:pt>
    <dgm:pt modelId="{7FB2A30D-3055-4536-85B4-432AB85937B6}" type="pres">
      <dgm:prSet presAssocID="{CBC1BE2A-9B7A-448E-B4C2-46D23046D839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8A44CDB-F3D1-46F2-B61F-14B8DE9A15D9}" type="pres">
      <dgm:prSet presAssocID="{2A714E40-2BFD-4C17-80F8-6003CB7A2489}" presName="sibTrans" presStyleCnt="0"/>
      <dgm:spPr/>
    </dgm:pt>
    <dgm:pt modelId="{50BCB067-72EE-4476-91C8-E278B41B5B70}" type="pres">
      <dgm:prSet presAssocID="{0A285BB2-8815-45FA-B1C5-D88CD5B3EE89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768E68F-9B9C-43E9-A908-3F7E55B73292}" srcId="{10180957-5781-45E7-B001-8C73C9D21F16}" destId="{CBC1BE2A-9B7A-448E-B4C2-46D23046D839}" srcOrd="3" destOrd="0" parTransId="{0684138B-2EBA-4218-960D-130CEB366839}" sibTransId="{2A714E40-2BFD-4C17-80F8-6003CB7A2489}"/>
    <dgm:cxn modelId="{4B9BBF0C-78E0-4FB3-BB13-5CA8DF24186E}" type="presOf" srcId="{79AD2E4C-3D24-4714-A277-81BD373E9A65}" destId="{E032E905-D9A1-4CAC-983C-BCB29A95CABC}" srcOrd="0" destOrd="0" presId="urn:microsoft.com/office/officeart/2005/8/layout/default#2"/>
    <dgm:cxn modelId="{2BC50A09-E051-4B26-BD98-AB7EDD1AA1FD}" type="presOf" srcId="{0A285BB2-8815-45FA-B1C5-D88CD5B3EE89}" destId="{50BCB067-72EE-4476-91C8-E278B41B5B70}" srcOrd="0" destOrd="0" presId="urn:microsoft.com/office/officeart/2005/8/layout/default#2"/>
    <dgm:cxn modelId="{FF791E9F-D26D-49F8-9C17-0C2FD7B58CD0}" type="presOf" srcId="{CBC1BE2A-9B7A-448E-B4C2-46D23046D839}" destId="{7FB2A30D-3055-4536-85B4-432AB85937B6}" srcOrd="0" destOrd="0" presId="urn:microsoft.com/office/officeart/2005/8/layout/default#2"/>
    <dgm:cxn modelId="{D694D765-489C-4C0A-A038-BBF4A89F5000}" srcId="{10180957-5781-45E7-B001-8C73C9D21F16}" destId="{A31F9406-5FAD-4A0C-A12A-08072501F56E}" srcOrd="0" destOrd="0" parTransId="{9E258C56-9804-4845-8D23-AD063CFB5BD6}" sibTransId="{82BF0D81-8FCA-47A5-8C09-2C8B92912E66}"/>
    <dgm:cxn modelId="{9A694DDE-D53E-419E-8467-F6813B1866D6}" srcId="{10180957-5781-45E7-B001-8C73C9D21F16}" destId="{79AD2E4C-3D24-4714-A277-81BD373E9A65}" srcOrd="2" destOrd="0" parTransId="{707EFCB3-E2EC-4C14-970C-AB50E53BEBC3}" sibTransId="{0AFB0972-7E3D-402E-97D2-B5481E346996}"/>
    <dgm:cxn modelId="{6E4707F8-CCF4-42CC-A19C-07B41EE78E1E}" type="presOf" srcId="{A31F9406-5FAD-4A0C-A12A-08072501F56E}" destId="{96122C0E-7010-4838-A135-BF2ECFEB9441}" srcOrd="0" destOrd="0" presId="urn:microsoft.com/office/officeart/2005/8/layout/default#2"/>
    <dgm:cxn modelId="{2BA46122-0114-4976-93A2-E822F7E733B5}" type="presOf" srcId="{10180957-5781-45E7-B001-8C73C9D21F16}" destId="{725EFEE7-3C2A-400D-8861-5B4D328A3EE8}" srcOrd="0" destOrd="0" presId="urn:microsoft.com/office/officeart/2005/8/layout/default#2"/>
    <dgm:cxn modelId="{AA693B94-F032-48F9-AB8F-577D05EB214A}" type="presOf" srcId="{EC6C8C27-FFD9-44E2-801D-37986133E04E}" destId="{5E0C7775-8C7A-4CC0-A4A9-D916237F974D}" srcOrd="0" destOrd="0" presId="urn:microsoft.com/office/officeart/2005/8/layout/default#2"/>
    <dgm:cxn modelId="{75ABBEB6-798C-4C24-9C07-136734D7EE70}" srcId="{10180957-5781-45E7-B001-8C73C9D21F16}" destId="{EC6C8C27-FFD9-44E2-801D-37986133E04E}" srcOrd="1" destOrd="0" parTransId="{A065C55E-FFB5-4853-BBCF-BEE99D8DEF35}" sibTransId="{24461540-4049-407F-8C6C-56766A70CDCE}"/>
    <dgm:cxn modelId="{3ACBAAD5-FB4C-47AA-8577-8EFD6BFBB077}" srcId="{10180957-5781-45E7-B001-8C73C9D21F16}" destId="{0A285BB2-8815-45FA-B1C5-D88CD5B3EE89}" srcOrd="4" destOrd="0" parTransId="{481149D2-C460-418A-9877-D92443C2A242}" sibTransId="{05DA22BE-AEFF-4C56-BB0E-B237176D3379}"/>
    <dgm:cxn modelId="{6A33ABBF-00AA-4079-AD29-B9809996A20A}" type="presParOf" srcId="{725EFEE7-3C2A-400D-8861-5B4D328A3EE8}" destId="{96122C0E-7010-4838-A135-BF2ECFEB9441}" srcOrd="0" destOrd="0" presId="urn:microsoft.com/office/officeart/2005/8/layout/default#2"/>
    <dgm:cxn modelId="{5ED6889A-D5CB-43CF-AB42-F735CF67453B}" type="presParOf" srcId="{725EFEE7-3C2A-400D-8861-5B4D328A3EE8}" destId="{18930F87-0192-43DF-A335-F999FB253841}" srcOrd="1" destOrd="0" presId="urn:microsoft.com/office/officeart/2005/8/layout/default#2"/>
    <dgm:cxn modelId="{261B3883-37D0-4FFE-9A3F-8833E2F62730}" type="presParOf" srcId="{725EFEE7-3C2A-400D-8861-5B4D328A3EE8}" destId="{5E0C7775-8C7A-4CC0-A4A9-D916237F974D}" srcOrd="2" destOrd="0" presId="urn:microsoft.com/office/officeart/2005/8/layout/default#2"/>
    <dgm:cxn modelId="{3ABCD1CB-20DC-4B49-978C-B3C92C698704}" type="presParOf" srcId="{725EFEE7-3C2A-400D-8861-5B4D328A3EE8}" destId="{39734B60-1DE6-4DA6-885D-822EE1A8DEE3}" srcOrd="3" destOrd="0" presId="urn:microsoft.com/office/officeart/2005/8/layout/default#2"/>
    <dgm:cxn modelId="{0F94A961-6D34-46D6-A461-A5181C58CCA9}" type="presParOf" srcId="{725EFEE7-3C2A-400D-8861-5B4D328A3EE8}" destId="{E032E905-D9A1-4CAC-983C-BCB29A95CABC}" srcOrd="4" destOrd="0" presId="urn:microsoft.com/office/officeart/2005/8/layout/default#2"/>
    <dgm:cxn modelId="{753EC1B1-A286-48EC-9811-98C14DE4023D}" type="presParOf" srcId="{725EFEE7-3C2A-400D-8861-5B4D328A3EE8}" destId="{009FD0CB-39DB-4504-A9C7-F2087B73B034}" srcOrd="5" destOrd="0" presId="urn:microsoft.com/office/officeart/2005/8/layout/default#2"/>
    <dgm:cxn modelId="{86364BF1-8EAB-4D8E-944C-32209F572AD5}" type="presParOf" srcId="{725EFEE7-3C2A-400D-8861-5B4D328A3EE8}" destId="{7FB2A30D-3055-4536-85B4-432AB85937B6}" srcOrd="6" destOrd="0" presId="urn:microsoft.com/office/officeart/2005/8/layout/default#2"/>
    <dgm:cxn modelId="{CAF355CD-B0EF-4E3D-B5CE-4237091600F9}" type="presParOf" srcId="{725EFEE7-3C2A-400D-8861-5B4D328A3EE8}" destId="{D8A44CDB-F3D1-46F2-B61F-14B8DE9A15D9}" srcOrd="7" destOrd="0" presId="urn:microsoft.com/office/officeart/2005/8/layout/default#2"/>
    <dgm:cxn modelId="{4B5726F1-95DD-4DD1-A365-C5F69D07CE18}" type="presParOf" srcId="{725EFEE7-3C2A-400D-8861-5B4D328A3EE8}" destId="{50BCB067-72EE-4476-91C8-E278B41B5B70}" srcOrd="8" destOrd="0" presId="urn:microsoft.com/office/officeart/2005/8/layout/default#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Mgr. Eva </a:t>
          </a:r>
          <a:r>
            <a:rPr lang="cs-CZ" sz="1400" kern="1200" dirty="0" err="1" smtClean="0"/>
            <a:t>Konopová</a:t>
          </a:r>
          <a:r>
            <a:rPr lang="cs-CZ" sz="1400" kern="1200" dirty="0" smtClean="0"/>
            <a:t> 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VY_32_INOVACE_03_Beatles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Hudební výchova na 2. stupni ZŠ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Beatles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082BE7-CE65-4B96-B018-941ABCD75917}">
      <dsp:nvSpPr>
        <dsp:cNvPr id="0" name=""/>
        <dsp:cNvSpPr/>
      </dsp:nvSpPr>
      <dsp:spPr>
        <a:xfrm>
          <a:off x="744" y="145603"/>
          <a:ext cx="2902148" cy="17412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John Lennon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1940 - 1980</a:t>
          </a:r>
          <a:endParaRPr lang="cs-CZ" sz="3200" kern="1200" dirty="0"/>
        </a:p>
      </dsp:txBody>
      <dsp:txXfrm>
        <a:off x="744" y="145603"/>
        <a:ext cx="2902148" cy="1741289"/>
      </dsp:txXfrm>
    </dsp:sp>
    <dsp:sp modelId="{293BAA8D-16C1-4B0C-A74B-185B80C7B2B4}">
      <dsp:nvSpPr>
        <dsp:cNvPr id="0" name=""/>
        <dsp:cNvSpPr/>
      </dsp:nvSpPr>
      <dsp:spPr>
        <a:xfrm>
          <a:off x="3193107" y="145603"/>
          <a:ext cx="2902148" cy="17412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Paul </a:t>
          </a:r>
          <a:r>
            <a:rPr lang="cs-CZ" sz="3200" kern="1200" dirty="0" err="1" smtClean="0"/>
            <a:t>Mc</a:t>
          </a:r>
          <a:r>
            <a:rPr lang="cs-CZ" sz="3200" kern="1200" dirty="0" smtClean="0"/>
            <a:t> </a:t>
          </a:r>
          <a:r>
            <a:rPr lang="cs-CZ" sz="3200" kern="1200" dirty="0" err="1" smtClean="0"/>
            <a:t>Cartney</a:t>
          </a:r>
          <a:endParaRPr lang="cs-CZ" sz="3200" kern="1200" dirty="0" smtClean="0"/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1942</a:t>
          </a:r>
          <a:endParaRPr lang="cs-CZ" sz="3200" kern="1200" dirty="0"/>
        </a:p>
      </dsp:txBody>
      <dsp:txXfrm>
        <a:off x="3193107" y="145603"/>
        <a:ext cx="2902148" cy="1741289"/>
      </dsp:txXfrm>
    </dsp:sp>
    <dsp:sp modelId="{7E63FB9B-78FF-4E9E-BE67-68A9D97C7DF1}">
      <dsp:nvSpPr>
        <dsp:cNvPr id="0" name=""/>
        <dsp:cNvSpPr/>
      </dsp:nvSpPr>
      <dsp:spPr>
        <a:xfrm>
          <a:off x="744" y="2177107"/>
          <a:ext cx="2902148" cy="17412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George Harrison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1943 - 2001</a:t>
          </a:r>
          <a:endParaRPr lang="cs-CZ" sz="3200" kern="1200" dirty="0"/>
        </a:p>
      </dsp:txBody>
      <dsp:txXfrm>
        <a:off x="744" y="2177107"/>
        <a:ext cx="2902148" cy="1741289"/>
      </dsp:txXfrm>
    </dsp:sp>
    <dsp:sp modelId="{11E88594-2E6F-4CF3-B063-0129FDB4A3C0}">
      <dsp:nvSpPr>
        <dsp:cNvPr id="0" name=""/>
        <dsp:cNvSpPr/>
      </dsp:nvSpPr>
      <dsp:spPr>
        <a:xfrm>
          <a:off x="3193107" y="2177107"/>
          <a:ext cx="2902148" cy="17412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err="1" smtClean="0"/>
            <a:t>Ringo</a:t>
          </a:r>
          <a:r>
            <a:rPr lang="cs-CZ" sz="3200" kern="1200" dirty="0" smtClean="0"/>
            <a:t> </a:t>
          </a:r>
          <a:r>
            <a:rPr lang="cs-CZ" sz="3200" kern="1200" dirty="0" err="1" smtClean="0"/>
            <a:t>Starr</a:t>
          </a:r>
          <a:endParaRPr lang="cs-CZ" sz="3200" kern="1200" dirty="0" smtClean="0"/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1940</a:t>
          </a:r>
          <a:endParaRPr lang="cs-CZ" sz="3200" kern="1200" dirty="0"/>
        </a:p>
      </dsp:txBody>
      <dsp:txXfrm>
        <a:off x="3193107" y="2177107"/>
        <a:ext cx="2902148" cy="174128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57A726-607C-4A28-A7DD-D5DF6CC35C1B}">
      <dsp:nvSpPr>
        <dsp:cNvPr id="0" name=""/>
        <dsp:cNvSpPr/>
      </dsp:nvSpPr>
      <dsp:spPr>
        <a:xfrm>
          <a:off x="0" y="464019"/>
          <a:ext cx="6096000" cy="78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A67AC6-95B7-4EFA-97B4-65C38F6D317F}">
      <dsp:nvSpPr>
        <dsp:cNvPr id="0" name=""/>
        <dsp:cNvSpPr/>
      </dsp:nvSpPr>
      <dsp:spPr>
        <a:xfrm>
          <a:off x="304800" y="6459"/>
          <a:ext cx="4267200" cy="9151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100" kern="1200"/>
        </a:p>
      </dsp:txBody>
      <dsp:txXfrm>
        <a:off x="349472" y="51131"/>
        <a:ext cx="4177856" cy="825776"/>
      </dsp:txXfrm>
    </dsp:sp>
    <dsp:sp modelId="{528C2A1F-6AB6-4894-8B9C-2AEAA9DCF266}">
      <dsp:nvSpPr>
        <dsp:cNvPr id="0" name=""/>
        <dsp:cNvSpPr/>
      </dsp:nvSpPr>
      <dsp:spPr>
        <a:xfrm>
          <a:off x="0" y="1870179"/>
          <a:ext cx="6096000" cy="78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C30DF6-D143-4738-AC8D-C5199EBB1552}">
      <dsp:nvSpPr>
        <dsp:cNvPr id="0" name=""/>
        <dsp:cNvSpPr/>
      </dsp:nvSpPr>
      <dsp:spPr>
        <a:xfrm>
          <a:off x="304800" y="1412619"/>
          <a:ext cx="4267200" cy="9151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100" kern="1200"/>
        </a:p>
      </dsp:txBody>
      <dsp:txXfrm>
        <a:off x="349472" y="1457291"/>
        <a:ext cx="4177856" cy="825776"/>
      </dsp:txXfrm>
    </dsp:sp>
    <dsp:sp modelId="{265E01FB-7C5A-4455-98F3-A99BD8E228C4}">
      <dsp:nvSpPr>
        <dsp:cNvPr id="0" name=""/>
        <dsp:cNvSpPr/>
      </dsp:nvSpPr>
      <dsp:spPr>
        <a:xfrm>
          <a:off x="0" y="3276340"/>
          <a:ext cx="6096000" cy="78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BC1930-A431-4378-A971-98729CF81C3E}">
      <dsp:nvSpPr>
        <dsp:cNvPr id="0" name=""/>
        <dsp:cNvSpPr/>
      </dsp:nvSpPr>
      <dsp:spPr>
        <a:xfrm>
          <a:off x="304800" y="2818780"/>
          <a:ext cx="4267200" cy="9151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100" kern="1200"/>
        </a:p>
      </dsp:txBody>
      <dsp:txXfrm>
        <a:off x="349472" y="2863452"/>
        <a:ext cx="4177856" cy="82577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290421-EA50-418E-8B41-F275B1F2F473}">
      <dsp:nvSpPr>
        <dsp:cNvPr id="0" name=""/>
        <dsp:cNvSpPr/>
      </dsp:nvSpPr>
      <dsp:spPr>
        <a:xfrm>
          <a:off x="495920" y="331"/>
          <a:ext cx="4736306" cy="4305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b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/>
        </a:p>
      </dsp:txBody>
      <dsp:txXfrm>
        <a:off x="495920" y="331"/>
        <a:ext cx="4736306" cy="430573"/>
      </dsp:txXfrm>
    </dsp:sp>
    <dsp:sp modelId="{902720ED-14F5-41AA-9FCE-2FDCDBF81A9C}">
      <dsp:nvSpPr>
        <dsp:cNvPr id="0" name=""/>
        <dsp:cNvSpPr/>
      </dsp:nvSpPr>
      <dsp:spPr>
        <a:xfrm>
          <a:off x="495920" y="430905"/>
          <a:ext cx="1108295" cy="87709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B5A9ED-0424-4B2B-9CEA-05117F9C6CA9}">
      <dsp:nvSpPr>
        <dsp:cNvPr id="0" name=""/>
        <dsp:cNvSpPr/>
      </dsp:nvSpPr>
      <dsp:spPr>
        <a:xfrm>
          <a:off x="1161634" y="430905"/>
          <a:ext cx="1108295" cy="87709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ED2B02-DEF6-4319-B97A-B60ACE46C360}">
      <dsp:nvSpPr>
        <dsp:cNvPr id="0" name=""/>
        <dsp:cNvSpPr/>
      </dsp:nvSpPr>
      <dsp:spPr>
        <a:xfrm>
          <a:off x="1827874" y="430905"/>
          <a:ext cx="1108295" cy="87709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1BA5CC-9C42-4906-BCA1-CE3ECBE7C95E}">
      <dsp:nvSpPr>
        <dsp:cNvPr id="0" name=""/>
        <dsp:cNvSpPr/>
      </dsp:nvSpPr>
      <dsp:spPr>
        <a:xfrm>
          <a:off x="2493589" y="430905"/>
          <a:ext cx="1108295" cy="87709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6E5151-6683-4CD7-AE51-903BB081E54B}">
      <dsp:nvSpPr>
        <dsp:cNvPr id="0" name=""/>
        <dsp:cNvSpPr/>
      </dsp:nvSpPr>
      <dsp:spPr>
        <a:xfrm>
          <a:off x="3159829" y="430905"/>
          <a:ext cx="1108295" cy="87709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4922D5-48E9-4BFE-81D5-2B891875695A}">
      <dsp:nvSpPr>
        <dsp:cNvPr id="0" name=""/>
        <dsp:cNvSpPr/>
      </dsp:nvSpPr>
      <dsp:spPr>
        <a:xfrm>
          <a:off x="3825543" y="430905"/>
          <a:ext cx="1108295" cy="87709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ACA834-6AE2-4D57-9FFE-9667D7FB6480}">
      <dsp:nvSpPr>
        <dsp:cNvPr id="0" name=""/>
        <dsp:cNvSpPr/>
      </dsp:nvSpPr>
      <dsp:spPr>
        <a:xfrm>
          <a:off x="4491784" y="430905"/>
          <a:ext cx="1108295" cy="87709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B277FA-1717-419C-BB8A-B3D219BF5D59}">
      <dsp:nvSpPr>
        <dsp:cNvPr id="0" name=""/>
        <dsp:cNvSpPr/>
      </dsp:nvSpPr>
      <dsp:spPr>
        <a:xfrm>
          <a:off x="495920" y="518614"/>
          <a:ext cx="4797878" cy="70167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8260" tIns="48260" rIns="48260" bIns="4826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/>
        </a:p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/>
        </a:p>
      </dsp:txBody>
      <dsp:txXfrm>
        <a:off x="495920" y="518614"/>
        <a:ext cx="4797878" cy="701675"/>
      </dsp:txXfrm>
    </dsp:sp>
    <dsp:sp modelId="{C3E09422-5BBD-4023-8975-942971EB49AE}">
      <dsp:nvSpPr>
        <dsp:cNvPr id="0" name=""/>
        <dsp:cNvSpPr/>
      </dsp:nvSpPr>
      <dsp:spPr>
        <a:xfrm>
          <a:off x="495920" y="1378166"/>
          <a:ext cx="4736306" cy="4305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b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/>
        </a:p>
      </dsp:txBody>
      <dsp:txXfrm>
        <a:off x="495920" y="1378166"/>
        <a:ext cx="4736306" cy="430573"/>
      </dsp:txXfrm>
    </dsp:sp>
    <dsp:sp modelId="{D0EFA655-A928-42F7-BB6D-28089DE4CC5B}">
      <dsp:nvSpPr>
        <dsp:cNvPr id="0" name=""/>
        <dsp:cNvSpPr/>
      </dsp:nvSpPr>
      <dsp:spPr>
        <a:xfrm>
          <a:off x="495920" y="1808739"/>
          <a:ext cx="1108295" cy="87709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BED2BB-930A-4786-ABA1-709B1EF61890}">
      <dsp:nvSpPr>
        <dsp:cNvPr id="0" name=""/>
        <dsp:cNvSpPr/>
      </dsp:nvSpPr>
      <dsp:spPr>
        <a:xfrm>
          <a:off x="1161634" y="1808739"/>
          <a:ext cx="1108295" cy="87709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C9BBB5-F4A4-4155-AAE4-38EB6E4752D7}">
      <dsp:nvSpPr>
        <dsp:cNvPr id="0" name=""/>
        <dsp:cNvSpPr/>
      </dsp:nvSpPr>
      <dsp:spPr>
        <a:xfrm>
          <a:off x="1827874" y="1808739"/>
          <a:ext cx="1108295" cy="87709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30D2138-1289-4EA4-ADAE-9C0F41580544}">
      <dsp:nvSpPr>
        <dsp:cNvPr id="0" name=""/>
        <dsp:cNvSpPr/>
      </dsp:nvSpPr>
      <dsp:spPr>
        <a:xfrm>
          <a:off x="2493589" y="1808739"/>
          <a:ext cx="1108295" cy="87709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D337D5-F0E5-4480-94A4-B48C913747FB}">
      <dsp:nvSpPr>
        <dsp:cNvPr id="0" name=""/>
        <dsp:cNvSpPr/>
      </dsp:nvSpPr>
      <dsp:spPr>
        <a:xfrm>
          <a:off x="3159829" y="1808739"/>
          <a:ext cx="1108295" cy="87709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BD7ACF-BC92-4580-83E9-38E228CFD256}">
      <dsp:nvSpPr>
        <dsp:cNvPr id="0" name=""/>
        <dsp:cNvSpPr/>
      </dsp:nvSpPr>
      <dsp:spPr>
        <a:xfrm>
          <a:off x="3825543" y="1808739"/>
          <a:ext cx="1108295" cy="87709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A9892F-0D5E-4E76-90BB-ABAF618E2825}">
      <dsp:nvSpPr>
        <dsp:cNvPr id="0" name=""/>
        <dsp:cNvSpPr/>
      </dsp:nvSpPr>
      <dsp:spPr>
        <a:xfrm>
          <a:off x="4491784" y="1808739"/>
          <a:ext cx="1108295" cy="87709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7ADF8A-D5A0-4472-BDB3-3C12F861D62B}">
      <dsp:nvSpPr>
        <dsp:cNvPr id="0" name=""/>
        <dsp:cNvSpPr/>
      </dsp:nvSpPr>
      <dsp:spPr>
        <a:xfrm>
          <a:off x="495920" y="1896449"/>
          <a:ext cx="4797878" cy="70167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8260" tIns="48260" rIns="48260" bIns="4826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/>
        </a:p>
      </dsp:txBody>
      <dsp:txXfrm>
        <a:off x="495920" y="1896449"/>
        <a:ext cx="4797878" cy="701675"/>
      </dsp:txXfrm>
    </dsp:sp>
    <dsp:sp modelId="{414BA6E0-787A-43C9-8D1E-646A73AA3A5A}">
      <dsp:nvSpPr>
        <dsp:cNvPr id="0" name=""/>
        <dsp:cNvSpPr/>
      </dsp:nvSpPr>
      <dsp:spPr>
        <a:xfrm>
          <a:off x="495920" y="2756001"/>
          <a:ext cx="4736306" cy="4305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b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/>
        </a:p>
      </dsp:txBody>
      <dsp:txXfrm>
        <a:off x="495920" y="2756001"/>
        <a:ext cx="4736306" cy="430573"/>
      </dsp:txXfrm>
    </dsp:sp>
    <dsp:sp modelId="{444E50E1-17C4-4910-B746-BA75060E05C8}">
      <dsp:nvSpPr>
        <dsp:cNvPr id="0" name=""/>
        <dsp:cNvSpPr/>
      </dsp:nvSpPr>
      <dsp:spPr>
        <a:xfrm>
          <a:off x="495920" y="3186574"/>
          <a:ext cx="1108295" cy="87709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5C9E36-0B2B-4D21-8FE6-96205A68CCE1}">
      <dsp:nvSpPr>
        <dsp:cNvPr id="0" name=""/>
        <dsp:cNvSpPr/>
      </dsp:nvSpPr>
      <dsp:spPr>
        <a:xfrm>
          <a:off x="1161634" y="3186574"/>
          <a:ext cx="1108295" cy="87709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FFE21C-B3CF-439D-87AC-AF4BCC2FE651}">
      <dsp:nvSpPr>
        <dsp:cNvPr id="0" name=""/>
        <dsp:cNvSpPr/>
      </dsp:nvSpPr>
      <dsp:spPr>
        <a:xfrm>
          <a:off x="1827874" y="3186574"/>
          <a:ext cx="1108295" cy="87709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E1E609F-3E67-4811-9B4A-409256868DE7}">
      <dsp:nvSpPr>
        <dsp:cNvPr id="0" name=""/>
        <dsp:cNvSpPr/>
      </dsp:nvSpPr>
      <dsp:spPr>
        <a:xfrm>
          <a:off x="2493589" y="3186574"/>
          <a:ext cx="1108295" cy="87709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96F6F4-68EF-4C37-A82E-1A5F80B6BAC1}">
      <dsp:nvSpPr>
        <dsp:cNvPr id="0" name=""/>
        <dsp:cNvSpPr/>
      </dsp:nvSpPr>
      <dsp:spPr>
        <a:xfrm>
          <a:off x="3159829" y="3186574"/>
          <a:ext cx="1108295" cy="87709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1D44B5-221C-4E12-86CB-5E1960EFEE9E}">
      <dsp:nvSpPr>
        <dsp:cNvPr id="0" name=""/>
        <dsp:cNvSpPr/>
      </dsp:nvSpPr>
      <dsp:spPr>
        <a:xfrm>
          <a:off x="3825543" y="3186574"/>
          <a:ext cx="1108295" cy="87709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777C83-76C6-4AE4-A3FF-311CD8A39CC5}">
      <dsp:nvSpPr>
        <dsp:cNvPr id="0" name=""/>
        <dsp:cNvSpPr/>
      </dsp:nvSpPr>
      <dsp:spPr>
        <a:xfrm>
          <a:off x="4491784" y="3186574"/>
          <a:ext cx="1108295" cy="87709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2EBA2D-D4FD-4845-88EC-9ABFD13C044C}">
      <dsp:nvSpPr>
        <dsp:cNvPr id="0" name=""/>
        <dsp:cNvSpPr/>
      </dsp:nvSpPr>
      <dsp:spPr>
        <a:xfrm>
          <a:off x="495920" y="3274283"/>
          <a:ext cx="4797878" cy="70167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8260" tIns="48260" rIns="48260" bIns="4826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/>
        </a:p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/>
        </a:p>
      </dsp:txBody>
      <dsp:txXfrm>
        <a:off x="495920" y="3274283"/>
        <a:ext cx="4797878" cy="70167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0FD333-DB1B-416C-A0A4-2EE804E591D0}">
      <dsp:nvSpPr>
        <dsp:cNvPr id="0" name=""/>
        <dsp:cNvSpPr/>
      </dsp:nvSpPr>
      <dsp:spPr>
        <a:xfrm>
          <a:off x="0" y="320052"/>
          <a:ext cx="6096000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3117" tIns="333248" rIns="473117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600" kern="1200" dirty="0" smtClean="0"/>
            <a:t>ZPĚV, DOPROVODNÁ KYTARA</a:t>
          </a:r>
          <a:endParaRPr lang="cs-CZ" sz="1600" kern="1200" dirty="0"/>
        </a:p>
      </dsp:txBody>
      <dsp:txXfrm>
        <a:off x="0" y="320052"/>
        <a:ext cx="6096000" cy="655200"/>
      </dsp:txXfrm>
    </dsp:sp>
    <dsp:sp modelId="{C664D2BA-9D8F-42F3-8DE5-0A75AF89A659}">
      <dsp:nvSpPr>
        <dsp:cNvPr id="0" name=""/>
        <dsp:cNvSpPr/>
      </dsp:nvSpPr>
      <dsp:spPr>
        <a:xfrm>
          <a:off x="304800" y="83892"/>
          <a:ext cx="4267200" cy="4723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 </a:t>
          </a:r>
          <a:r>
            <a:rPr lang="cs-CZ" sz="3200" kern="1200" dirty="0" smtClean="0"/>
            <a:t>JOHN  LENNON</a:t>
          </a:r>
          <a:endParaRPr lang="cs-CZ" sz="3200" kern="1200" dirty="0"/>
        </a:p>
      </dsp:txBody>
      <dsp:txXfrm>
        <a:off x="327857" y="106949"/>
        <a:ext cx="4221086" cy="426206"/>
      </dsp:txXfrm>
    </dsp:sp>
    <dsp:sp modelId="{AFC39446-A103-4EAE-BFA5-5EAC0667F355}">
      <dsp:nvSpPr>
        <dsp:cNvPr id="0" name=""/>
        <dsp:cNvSpPr/>
      </dsp:nvSpPr>
      <dsp:spPr>
        <a:xfrm>
          <a:off x="0" y="1297812"/>
          <a:ext cx="6096000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3117" tIns="333248" rIns="473117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600" kern="1200" dirty="0" smtClean="0"/>
            <a:t>ZPĚV, BASOVÁ KYTARA</a:t>
          </a:r>
          <a:endParaRPr lang="cs-CZ" sz="1600" kern="1200" dirty="0"/>
        </a:p>
      </dsp:txBody>
      <dsp:txXfrm>
        <a:off x="0" y="1297812"/>
        <a:ext cx="6096000" cy="655200"/>
      </dsp:txXfrm>
    </dsp:sp>
    <dsp:sp modelId="{793A7269-A51C-4084-A1A9-E0EC14BB1D9A}">
      <dsp:nvSpPr>
        <dsp:cNvPr id="0" name=""/>
        <dsp:cNvSpPr/>
      </dsp:nvSpPr>
      <dsp:spPr>
        <a:xfrm>
          <a:off x="311694" y="951880"/>
          <a:ext cx="4267200" cy="4723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PAUL MC CARTNEY</a:t>
          </a:r>
          <a:endParaRPr lang="cs-CZ" sz="3200" kern="1200" dirty="0"/>
        </a:p>
      </dsp:txBody>
      <dsp:txXfrm>
        <a:off x="334751" y="974937"/>
        <a:ext cx="4221086" cy="426206"/>
      </dsp:txXfrm>
    </dsp:sp>
    <dsp:sp modelId="{9048BDA0-2871-4081-9238-91E3F3786B09}">
      <dsp:nvSpPr>
        <dsp:cNvPr id="0" name=""/>
        <dsp:cNvSpPr/>
      </dsp:nvSpPr>
      <dsp:spPr>
        <a:xfrm>
          <a:off x="0" y="2275572"/>
          <a:ext cx="6096000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3117" tIns="333248" rIns="473117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600" kern="1200" dirty="0" smtClean="0"/>
            <a:t>ZPĚV, SÓLOVÁ KYTARA</a:t>
          </a:r>
          <a:endParaRPr lang="cs-CZ" sz="1600" kern="1200" dirty="0"/>
        </a:p>
      </dsp:txBody>
      <dsp:txXfrm>
        <a:off x="0" y="2275572"/>
        <a:ext cx="6096000" cy="655200"/>
      </dsp:txXfrm>
    </dsp:sp>
    <dsp:sp modelId="{D187D785-9B6A-4DB9-ABE7-10EA7EED888C}">
      <dsp:nvSpPr>
        <dsp:cNvPr id="0" name=""/>
        <dsp:cNvSpPr/>
      </dsp:nvSpPr>
      <dsp:spPr>
        <a:xfrm>
          <a:off x="304800" y="2039412"/>
          <a:ext cx="4267200" cy="4723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GEORGE</a:t>
          </a:r>
          <a:r>
            <a:rPr lang="cs-CZ" sz="2300" kern="1200" dirty="0" smtClean="0"/>
            <a:t> </a:t>
          </a:r>
          <a:r>
            <a:rPr lang="cs-CZ" sz="3200" kern="1200" dirty="0" smtClean="0"/>
            <a:t> HARISSON</a:t>
          </a:r>
          <a:endParaRPr lang="cs-CZ" sz="2300" kern="1200" dirty="0"/>
        </a:p>
      </dsp:txBody>
      <dsp:txXfrm>
        <a:off x="327857" y="2062469"/>
        <a:ext cx="4221086" cy="426206"/>
      </dsp:txXfrm>
    </dsp:sp>
    <dsp:sp modelId="{0F65AA00-14C9-458F-8BBB-5AE5D9DD395A}">
      <dsp:nvSpPr>
        <dsp:cNvPr id="0" name=""/>
        <dsp:cNvSpPr/>
      </dsp:nvSpPr>
      <dsp:spPr>
        <a:xfrm>
          <a:off x="0" y="3324907"/>
          <a:ext cx="6096000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3117" tIns="333248" rIns="473117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600" kern="1200" dirty="0" smtClean="0"/>
            <a:t>BICÍ, ZPĚV</a:t>
          </a:r>
          <a:endParaRPr lang="cs-CZ" sz="1600" kern="1200" dirty="0"/>
        </a:p>
      </dsp:txBody>
      <dsp:txXfrm>
        <a:off x="0" y="3324907"/>
        <a:ext cx="6096000" cy="655200"/>
      </dsp:txXfrm>
    </dsp:sp>
    <dsp:sp modelId="{182A6558-112D-45A2-8299-F9A9533C2477}">
      <dsp:nvSpPr>
        <dsp:cNvPr id="0" name=""/>
        <dsp:cNvSpPr/>
      </dsp:nvSpPr>
      <dsp:spPr>
        <a:xfrm>
          <a:off x="311694" y="2896097"/>
          <a:ext cx="4267200" cy="5438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RINGO</a:t>
          </a:r>
          <a:r>
            <a:rPr lang="cs-CZ" sz="2300" kern="1200" dirty="0" smtClean="0"/>
            <a:t> </a:t>
          </a:r>
          <a:r>
            <a:rPr lang="cs-CZ" sz="3200" kern="1200" dirty="0" smtClean="0"/>
            <a:t> STARR</a:t>
          </a:r>
          <a:endParaRPr lang="cs-CZ" sz="2300" kern="1200" dirty="0"/>
        </a:p>
      </dsp:txBody>
      <dsp:txXfrm>
        <a:off x="338245" y="2922648"/>
        <a:ext cx="4214098" cy="49079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5DE901-866A-4B25-9708-56E859E6A74A}">
      <dsp:nvSpPr>
        <dsp:cNvPr id="0" name=""/>
        <dsp:cNvSpPr/>
      </dsp:nvSpPr>
      <dsp:spPr>
        <a:xfrm>
          <a:off x="0" y="0"/>
          <a:ext cx="6096000" cy="126999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>
              <a:latin typeface="Arial" pitchFamily="34" charset="0"/>
              <a:cs typeface="Arial" pitchFamily="34" charset="0"/>
            </a:rPr>
            <a:t>Skupina Beatles vznikla počátkem 60. let 20. století ve Velké Británii v Liverpoolu. </a:t>
          </a:r>
          <a:endParaRPr lang="cs-CZ" sz="2600" kern="1200" dirty="0"/>
        </a:p>
      </dsp:txBody>
      <dsp:txXfrm>
        <a:off x="1346200" y="0"/>
        <a:ext cx="4749800" cy="1269999"/>
      </dsp:txXfrm>
    </dsp:sp>
    <dsp:sp modelId="{212E78B3-FC52-4A2E-A8CB-4DFAD7B392AC}">
      <dsp:nvSpPr>
        <dsp:cNvPr id="0" name=""/>
        <dsp:cNvSpPr/>
      </dsp:nvSpPr>
      <dsp:spPr>
        <a:xfrm>
          <a:off x="126999" y="126999"/>
          <a:ext cx="1219200" cy="1015999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CCCDCDD-222B-4F4D-A4CF-FA3641BBB331}">
      <dsp:nvSpPr>
        <dsp:cNvPr id="0" name=""/>
        <dsp:cNvSpPr/>
      </dsp:nvSpPr>
      <dsp:spPr>
        <a:xfrm>
          <a:off x="0" y="1396999"/>
          <a:ext cx="6096000" cy="126999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>
              <a:latin typeface="Arial" pitchFamily="34" charset="0"/>
              <a:cs typeface="Arial" pitchFamily="34" charset="0"/>
            </a:rPr>
            <a:t>Patří mezi nejvýznamnější skupiny v dějinách rockové hudby.</a:t>
          </a:r>
          <a:endParaRPr lang="cs-CZ" sz="2600" kern="1200" dirty="0"/>
        </a:p>
      </dsp:txBody>
      <dsp:txXfrm>
        <a:off x="1346200" y="1396999"/>
        <a:ext cx="4749800" cy="1269999"/>
      </dsp:txXfrm>
    </dsp:sp>
    <dsp:sp modelId="{F558B9FA-4A75-4EA3-8707-13E16C38D89E}">
      <dsp:nvSpPr>
        <dsp:cNvPr id="0" name=""/>
        <dsp:cNvSpPr/>
      </dsp:nvSpPr>
      <dsp:spPr>
        <a:xfrm>
          <a:off x="126999" y="1523999"/>
          <a:ext cx="1219200" cy="1015999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062CCA8-B11E-4500-8635-D1E9F68752D5}">
      <dsp:nvSpPr>
        <dsp:cNvPr id="0" name=""/>
        <dsp:cNvSpPr/>
      </dsp:nvSpPr>
      <dsp:spPr>
        <a:xfrm>
          <a:off x="0" y="2793999"/>
          <a:ext cx="6096000" cy="126999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>
              <a:latin typeface="Arial" pitchFamily="34" charset="0"/>
              <a:cs typeface="Arial" pitchFamily="34" charset="0"/>
            </a:rPr>
            <a:t>Roku 1970 se skupina rozpadla.</a:t>
          </a:r>
          <a:endParaRPr lang="cs-CZ" sz="2600" kern="1200" dirty="0"/>
        </a:p>
      </dsp:txBody>
      <dsp:txXfrm>
        <a:off x="1346200" y="2793999"/>
        <a:ext cx="4749800" cy="1269999"/>
      </dsp:txXfrm>
    </dsp:sp>
    <dsp:sp modelId="{7B3F52D6-23C9-4B77-89A7-8719DE6A530A}">
      <dsp:nvSpPr>
        <dsp:cNvPr id="0" name=""/>
        <dsp:cNvSpPr/>
      </dsp:nvSpPr>
      <dsp:spPr>
        <a:xfrm>
          <a:off x="126999" y="2920999"/>
          <a:ext cx="1219200" cy="1015999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122C0E-7010-4838-A135-BF2ECFEB9441}">
      <dsp:nvSpPr>
        <dsp:cNvPr id="0" name=""/>
        <dsp:cNvSpPr/>
      </dsp:nvSpPr>
      <dsp:spPr>
        <a:xfrm>
          <a:off x="887758" y="15772"/>
          <a:ext cx="2030015" cy="121800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1. V jakém městě vznikla skupina Beatles?</a:t>
          </a:r>
          <a:endParaRPr lang="cs-CZ" sz="2000" kern="1200" dirty="0"/>
        </a:p>
      </dsp:txBody>
      <dsp:txXfrm>
        <a:off x="887758" y="15772"/>
        <a:ext cx="2030015" cy="1218009"/>
      </dsp:txXfrm>
    </dsp:sp>
    <dsp:sp modelId="{5E0C7775-8C7A-4CC0-A4A9-D916237F974D}">
      <dsp:nvSpPr>
        <dsp:cNvPr id="0" name=""/>
        <dsp:cNvSpPr/>
      </dsp:nvSpPr>
      <dsp:spPr>
        <a:xfrm>
          <a:off x="3149500" y="1984"/>
          <a:ext cx="2030015" cy="121800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2. Kdy se tahle skupina rozpadla?</a:t>
          </a:r>
          <a:endParaRPr lang="cs-CZ" sz="2000" kern="1200" dirty="0"/>
        </a:p>
      </dsp:txBody>
      <dsp:txXfrm>
        <a:off x="3149500" y="1984"/>
        <a:ext cx="2030015" cy="1218009"/>
      </dsp:txXfrm>
    </dsp:sp>
    <dsp:sp modelId="{E032E905-D9A1-4CAC-983C-BCB29A95CABC}">
      <dsp:nvSpPr>
        <dsp:cNvPr id="0" name=""/>
        <dsp:cNvSpPr/>
      </dsp:nvSpPr>
      <dsp:spPr>
        <a:xfrm>
          <a:off x="916483" y="1422995"/>
          <a:ext cx="2030015" cy="121800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3. Kdy skupina Beatles vznikla?</a:t>
          </a:r>
        </a:p>
      </dsp:txBody>
      <dsp:txXfrm>
        <a:off x="916483" y="1422995"/>
        <a:ext cx="2030015" cy="1218009"/>
      </dsp:txXfrm>
    </dsp:sp>
    <dsp:sp modelId="{7FB2A30D-3055-4536-85B4-432AB85937B6}">
      <dsp:nvSpPr>
        <dsp:cNvPr id="0" name=""/>
        <dsp:cNvSpPr/>
      </dsp:nvSpPr>
      <dsp:spPr>
        <a:xfrm>
          <a:off x="3149500" y="1422995"/>
          <a:ext cx="2030015" cy="121800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4. Kteří hudebníci této skupiny ještě žijí?</a:t>
          </a:r>
        </a:p>
      </dsp:txBody>
      <dsp:txXfrm>
        <a:off x="3149500" y="1422995"/>
        <a:ext cx="2030015" cy="1218009"/>
      </dsp:txXfrm>
    </dsp:sp>
    <dsp:sp modelId="{50BCB067-72EE-4476-91C8-E278B41B5B70}">
      <dsp:nvSpPr>
        <dsp:cNvPr id="0" name=""/>
        <dsp:cNvSpPr/>
      </dsp:nvSpPr>
      <dsp:spPr>
        <a:xfrm>
          <a:off x="2032992" y="2844006"/>
          <a:ext cx="2030015" cy="121800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5. Doplň název filmu : ……ponorka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    ……….den</a:t>
          </a:r>
        </a:p>
      </dsp:txBody>
      <dsp:txXfrm>
        <a:off x="2032992" y="2844006"/>
        <a:ext cx="2030015" cy="12180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AD0595-1DDA-4239-93EC-ED33F04A40C5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A7C2C0-5531-43CD-96FE-B2F470291E2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163686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0F48A-BFF9-4B8A-A049-AD2ECA01879F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A30F7-5D6B-4549-BEA2-34440477542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42830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0F48A-BFF9-4B8A-A049-AD2ECA01879F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A30F7-5D6B-4549-BEA2-34440477542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413092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0F48A-BFF9-4B8A-A049-AD2ECA01879F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A30F7-5D6B-4549-BEA2-34440477542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54738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0F48A-BFF9-4B8A-A049-AD2ECA01879F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A30F7-5D6B-4549-BEA2-34440477542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788459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0F48A-BFF9-4B8A-A049-AD2ECA01879F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A30F7-5D6B-4549-BEA2-34440477542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870978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0F48A-BFF9-4B8A-A049-AD2ECA01879F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A30F7-5D6B-4549-BEA2-34440477542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272349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0F48A-BFF9-4B8A-A049-AD2ECA01879F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A30F7-5D6B-4549-BEA2-34440477542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247957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0F48A-BFF9-4B8A-A049-AD2ECA01879F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A30F7-5D6B-4549-BEA2-34440477542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93345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0F48A-BFF9-4B8A-A049-AD2ECA01879F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A30F7-5D6B-4549-BEA2-34440477542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94773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0F48A-BFF9-4B8A-A049-AD2ECA01879F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A30F7-5D6B-4549-BEA2-34440477542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97159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0F48A-BFF9-4B8A-A049-AD2ECA01879F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A30F7-5D6B-4549-BEA2-34440477542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040356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0F48A-BFF9-4B8A-A049-AD2ECA01879F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B8A30F7-5D6B-4549-BEA2-3444047754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0F48A-BFF9-4B8A-A049-AD2ECA01879F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B8A30F7-5D6B-4549-BEA2-3444047754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0F48A-BFF9-4B8A-A049-AD2ECA01879F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A30F7-5D6B-4549-BEA2-34440477542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0F48A-BFF9-4B8A-A049-AD2ECA01879F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A30F7-5D6B-4549-BEA2-3444047754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0F48A-BFF9-4B8A-A049-AD2ECA01879F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B8A30F7-5D6B-4549-BEA2-34440477542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0F48A-BFF9-4B8A-A049-AD2ECA01879F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A30F7-5D6B-4549-BEA2-3444047754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0F48A-BFF9-4B8A-A049-AD2ECA01879F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A30F7-5D6B-4549-BEA2-3444047754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0F48A-BFF9-4B8A-A049-AD2ECA01879F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A30F7-5D6B-4549-BEA2-3444047754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0F48A-BFF9-4B8A-A049-AD2ECA01879F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A30F7-5D6B-4549-BEA2-34440477542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0F48A-BFF9-4B8A-A049-AD2ECA01879F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A30F7-5D6B-4549-BEA2-3444047754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0F48A-BFF9-4B8A-A049-AD2ECA01879F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A30F7-5D6B-4549-BEA2-3444047754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70F48A-BFF9-4B8A-A049-AD2ECA01879F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8A30F7-5D6B-4549-BEA2-34440477542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829592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670F48A-BFF9-4B8A-A049-AD2ECA01879F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B8A30F7-5D6B-4549-BEA2-34440477542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8" r:id="rId1"/>
    <p:sldLayoutId id="2147483879" r:id="rId2"/>
    <p:sldLayoutId id="2147483880" r:id="rId3"/>
    <p:sldLayoutId id="2147483881" r:id="rId4"/>
    <p:sldLayoutId id="2147483882" r:id="rId5"/>
    <p:sldLayoutId id="2147483883" r:id="rId6"/>
    <p:sldLayoutId id="2147483884" r:id="rId7"/>
    <p:sldLayoutId id="2147483885" r:id="rId8"/>
    <p:sldLayoutId id="2147483886" r:id="rId9"/>
    <p:sldLayoutId id="2147483887" r:id="rId10"/>
    <p:sldLayoutId id="2147483888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4.xml"/><Relationship Id="rId13" Type="http://schemas.openxmlformats.org/officeDocument/2006/relationships/diagramColors" Target="../diagrams/colors5.xml"/><Relationship Id="rId18" Type="http://schemas.microsoft.com/office/2007/relationships/diagramDrawing" Target="../diagrams/drawing4.xml"/><Relationship Id="rId3" Type="http://schemas.openxmlformats.org/officeDocument/2006/relationships/diagramLayout" Target="../diagrams/layout3.xml"/><Relationship Id="rId7" Type="http://schemas.openxmlformats.org/officeDocument/2006/relationships/diagramLayout" Target="../diagrams/layout4.xml"/><Relationship Id="rId12" Type="http://schemas.openxmlformats.org/officeDocument/2006/relationships/diagramQuickStyle" Target="../diagrams/quickStyle5.xml"/><Relationship Id="rId17" Type="http://schemas.microsoft.com/office/2007/relationships/diagramDrawing" Target="../diagrams/drawing3.xml"/><Relationship Id="rId2" Type="http://schemas.openxmlformats.org/officeDocument/2006/relationships/diagramData" Target="../diagrams/data3.xml"/><Relationship Id="rId16" Type="http://schemas.microsoft.com/office/2007/relationships/diagramDrawing" Target="../diagrams/drawing5.xml"/><Relationship Id="rId1" Type="http://schemas.openxmlformats.org/officeDocument/2006/relationships/slideLayout" Target="../slideLayouts/slideLayout18.xml"/><Relationship Id="rId6" Type="http://schemas.openxmlformats.org/officeDocument/2006/relationships/diagramData" Target="../diagrams/data4.xml"/><Relationship Id="rId11" Type="http://schemas.openxmlformats.org/officeDocument/2006/relationships/diagramLayout" Target="../diagrams/layout5.xml"/><Relationship Id="rId5" Type="http://schemas.openxmlformats.org/officeDocument/2006/relationships/diagramColors" Target="../diagrams/colors3.xml"/><Relationship Id="rId10" Type="http://schemas.openxmlformats.org/officeDocument/2006/relationships/diagramData" Target="../diagrams/data5.xml"/><Relationship Id="rId4" Type="http://schemas.openxmlformats.org/officeDocument/2006/relationships/diagramQuickStyle" Target="../diagrams/quickStyle3.xml"/><Relationship Id="rId9" Type="http://schemas.openxmlformats.org/officeDocument/2006/relationships/diagramColors" Target="../diagrams/colors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7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855072232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657846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05014347"/>
              </p:ext>
            </p:extLst>
          </p:nvPr>
        </p:nvGraphicFramePr>
        <p:xfrm>
          <a:off x="1547664" y="1556792"/>
          <a:ext cx="6096000" cy="3777918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474903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8.</a:t>
                      </a:r>
                      <a:endParaRPr lang="cs-CZ" dirty="0"/>
                    </a:p>
                  </a:txBody>
                  <a:tcPr/>
                </a:tc>
              </a:tr>
              <a:tr h="819696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 (pracovní</a:t>
                      </a:r>
                      <a:r>
                        <a:rPr lang="cs-CZ" baseline="0" dirty="0" smtClean="0"/>
                        <a:t> list) test</a:t>
                      </a:r>
                      <a:endParaRPr lang="cs-CZ" dirty="0"/>
                    </a:p>
                  </a:txBody>
                  <a:tcPr/>
                </a:tc>
              </a:tr>
              <a:tr h="819696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Učebnice</a:t>
                      </a:r>
                      <a:r>
                        <a:rPr lang="cs-CZ" baseline="0" dirty="0" smtClean="0"/>
                        <a:t> , CD nahrávky, nástěnná tabule</a:t>
                      </a:r>
                      <a:endParaRPr lang="cs-CZ" dirty="0"/>
                    </a:p>
                  </a:txBody>
                  <a:tcPr/>
                </a:tc>
              </a:tr>
              <a:tr h="1170994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</a:t>
                      </a:r>
                      <a:r>
                        <a:rPr lang="cs-CZ" baseline="0" dirty="0" smtClean="0"/>
                        <a:t> podporuje aktivní zopakování učiva </a:t>
                      </a:r>
                      <a:r>
                        <a:rPr lang="cs-CZ" baseline="0" dirty="0" smtClean="0"/>
                        <a:t>     s </a:t>
                      </a:r>
                      <a:r>
                        <a:rPr lang="cs-CZ" baseline="0" dirty="0" smtClean="0"/>
                        <a:t>využitím interaktivní tabule</a:t>
                      </a:r>
                      <a:endParaRPr lang="cs-CZ" dirty="0"/>
                    </a:p>
                  </a:txBody>
                  <a:tcPr/>
                </a:tc>
              </a:tr>
              <a:tr h="474903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</a:t>
                      </a:r>
                      <a:r>
                        <a:rPr lang="cs-CZ" baseline="0" dirty="0" smtClean="0"/>
                        <a:t>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797153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58645" y="1988841"/>
            <a:ext cx="6637467" cy="504055"/>
          </a:xfrm>
        </p:spPr>
        <p:txBody>
          <a:bodyPr>
            <a:normAutofit fontScale="62500" lnSpcReduction="20000"/>
          </a:bodyPr>
          <a:lstStyle/>
          <a:p>
            <a:pPr algn="ctr"/>
            <a:r>
              <a:rPr lang="cs-CZ" sz="3600" dirty="0" smtClean="0"/>
              <a:t>Anglická  </a:t>
            </a:r>
            <a:r>
              <a:rPr lang="cs-CZ" sz="3600" dirty="0" err="1" smtClean="0"/>
              <a:t>rock´n´rollová</a:t>
            </a:r>
            <a:r>
              <a:rPr lang="cs-CZ" sz="3600" dirty="0" smtClean="0"/>
              <a:t>   skupina z Liverpoolu</a:t>
            </a:r>
            <a:endParaRPr lang="cs-CZ" sz="36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9632" y="908720"/>
            <a:ext cx="6637468" cy="1080119"/>
          </a:xfrm>
        </p:spPr>
        <p:txBody>
          <a:bodyPr>
            <a:normAutofit fontScale="90000"/>
          </a:bodyPr>
          <a:lstStyle/>
          <a:p>
            <a:pPr algn="ctr"/>
            <a:r>
              <a:rPr lang="cs-CZ" sz="8000" dirty="0" smtClean="0"/>
              <a:t>B E A T L E S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xmlns="" val="3549663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xmlns="" val="544920451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679190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xmlns="" val="4161967665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xmlns="" val="877147882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786167973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</p:spTree>
    <p:extLst>
      <p:ext uri="{BB962C8B-B14F-4D97-AF65-F5344CB8AC3E}">
        <p14:creationId xmlns:p14="http://schemas.microsoft.com/office/powerpoint/2010/main" xmlns="" val="559017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xmlns="" val="1536231404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418731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260648"/>
            <a:ext cx="676875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>
                <a:latin typeface="Elephant" pitchFamily="18" charset="0"/>
              </a:rPr>
              <a:t>Nejúspěšnější písničky</a:t>
            </a:r>
            <a:r>
              <a:rPr lang="cs-CZ" sz="4800" dirty="0" smtClean="0"/>
              <a:t>:</a:t>
            </a:r>
          </a:p>
          <a:p>
            <a:pPr algn="ctr"/>
            <a:endParaRPr lang="cs-CZ" sz="3200" dirty="0" smtClean="0"/>
          </a:p>
          <a:p>
            <a:pPr algn="ctr"/>
            <a:r>
              <a:rPr lang="cs-CZ" sz="3200" dirty="0" err="1" smtClean="0"/>
              <a:t>Yesterday</a:t>
            </a:r>
            <a:endParaRPr lang="cs-CZ" sz="3200" dirty="0" smtClean="0"/>
          </a:p>
          <a:p>
            <a:pPr algn="ctr"/>
            <a:r>
              <a:rPr lang="cs-CZ" sz="3200" dirty="0" err="1" smtClean="0"/>
              <a:t>Help</a:t>
            </a:r>
            <a:endParaRPr lang="cs-CZ" sz="3200" dirty="0" smtClean="0"/>
          </a:p>
          <a:p>
            <a:pPr algn="ctr"/>
            <a:r>
              <a:rPr lang="cs-CZ" sz="3200" dirty="0" smtClean="0"/>
              <a:t>Love </a:t>
            </a:r>
            <a:r>
              <a:rPr lang="cs-CZ" sz="3200" dirty="0" err="1" smtClean="0"/>
              <a:t>Me</a:t>
            </a:r>
            <a:r>
              <a:rPr lang="cs-CZ" sz="3200" dirty="0" smtClean="0"/>
              <a:t> Do</a:t>
            </a:r>
            <a:endParaRPr lang="cs-CZ" sz="3200" dirty="0" smtClean="0"/>
          </a:p>
          <a:p>
            <a:pPr algn="ctr"/>
            <a:r>
              <a:rPr lang="cs-CZ" sz="3200" dirty="0" err="1" smtClean="0"/>
              <a:t>Yellow</a:t>
            </a:r>
            <a:r>
              <a:rPr lang="cs-CZ" sz="3200" dirty="0" smtClean="0"/>
              <a:t> </a:t>
            </a:r>
            <a:r>
              <a:rPr lang="cs-CZ" sz="3200" dirty="0" err="1" smtClean="0"/>
              <a:t>Submarine</a:t>
            </a:r>
            <a:endParaRPr lang="cs-CZ" sz="3200" dirty="0" smtClean="0"/>
          </a:p>
          <a:p>
            <a:pPr algn="ctr"/>
            <a:r>
              <a:rPr lang="cs-CZ" sz="3200" dirty="0" err="1" smtClean="0"/>
              <a:t>Please</a:t>
            </a:r>
            <a:r>
              <a:rPr lang="cs-CZ" sz="3200" dirty="0" smtClean="0"/>
              <a:t> </a:t>
            </a:r>
            <a:r>
              <a:rPr lang="cs-CZ" sz="3200" dirty="0" err="1" smtClean="0"/>
              <a:t>Please</a:t>
            </a:r>
            <a:r>
              <a:rPr lang="cs-CZ" sz="3200" dirty="0" smtClean="0"/>
              <a:t> </a:t>
            </a:r>
            <a:r>
              <a:rPr lang="cs-CZ" sz="3200" dirty="0" err="1" smtClean="0"/>
              <a:t>Me</a:t>
            </a:r>
            <a:endParaRPr lang="cs-CZ" sz="3200" dirty="0" smtClean="0"/>
          </a:p>
          <a:p>
            <a:pPr algn="ctr"/>
            <a:r>
              <a:rPr lang="cs-CZ" sz="3200" dirty="0"/>
              <a:t>Let </a:t>
            </a:r>
            <a:r>
              <a:rPr lang="cs-CZ" sz="3200" dirty="0" err="1" smtClean="0"/>
              <a:t>It</a:t>
            </a:r>
            <a:r>
              <a:rPr lang="cs-CZ" sz="3200" dirty="0" smtClean="0"/>
              <a:t> </a:t>
            </a:r>
            <a:r>
              <a:rPr lang="cs-CZ" sz="3200" dirty="0" err="1" smtClean="0"/>
              <a:t>Be</a:t>
            </a:r>
            <a:endParaRPr lang="cs-CZ" sz="3200" dirty="0" smtClean="0"/>
          </a:p>
          <a:p>
            <a:pPr algn="ctr"/>
            <a:r>
              <a:rPr lang="cs-CZ" sz="3200" dirty="0" err="1" smtClean="0"/>
              <a:t>Hey</a:t>
            </a:r>
            <a:r>
              <a:rPr lang="cs-CZ" sz="3200" dirty="0" smtClean="0"/>
              <a:t> </a:t>
            </a:r>
            <a:r>
              <a:rPr lang="cs-CZ" sz="3200" dirty="0" err="1" smtClean="0"/>
              <a:t>Jude</a:t>
            </a:r>
            <a:endParaRPr lang="cs-CZ" sz="3200" dirty="0"/>
          </a:p>
          <a:p>
            <a:pPr algn="ctr"/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1951493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42773" y="836712"/>
            <a:ext cx="7034683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800" dirty="0" smtClean="0">
                <a:latin typeface="Elephant" pitchFamily="18" charset="0"/>
              </a:rPr>
              <a:t>Nejúspěšnější filmy:</a:t>
            </a:r>
          </a:p>
          <a:p>
            <a:endParaRPr lang="cs-CZ" sz="4800" dirty="0" smtClean="0"/>
          </a:p>
          <a:p>
            <a:endParaRPr lang="cs-CZ" sz="4800" dirty="0"/>
          </a:p>
          <a:p>
            <a:pPr algn="ctr"/>
            <a:r>
              <a:rPr lang="cs-CZ" sz="3200" b="1" u="sng" dirty="0" smtClean="0"/>
              <a:t>Perný den  </a:t>
            </a:r>
            <a:r>
              <a:rPr lang="cs-CZ" sz="3200" dirty="0" smtClean="0"/>
              <a:t>(A </a:t>
            </a:r>
            <a:r>
              <a:rPr lang="cs-CZ" sz="3200" dirty="0" err="1" smtClean="0"/>
              <a:t>Hard</a:t>
            </a:r>
            <a:r>
              <a:rPr lang="cs-CZ" sz="3200" dirty="0" smtClean="0"/>
              <a:t> </a:t>
            </a:r>
            <a:r>
              <a:rPr lang="cs-CZ" sz="3200" dirty="0" err="1" smtClean="0"/>
              <a:t>D</a:t>
            </a:r>
            <a:r>
              <a:rPr lang="cs-CZ" sz="3200" dirty="0" err="1" smtClean="0"/>
              <a:t>ay</a:t>
            </a:r>
            <a:r>
              <a:rPr lang="cs-CZ" sz="3200" dirty="0" smtClean="0"/>
              <a:t>´s </a:t>
            </a:r>
            <a:r>
              <a:rPr lang="cs-CZ" sz="3200" dirty="0" smtClean="0"/>
              <a:t>Night)</a:t>
            </a:r>
          </a:p>
          <a:p>
            <a:pPr algn="ctr"/>
            <a:r>
              <a:rPr lang="cs-CZ" sz="3200" b="1" u="sng" dirty="0" smtClean="0"/>
              <a:t>Pomoc! </a:t>
            </a:r>
            <a:r>
              <a:rPr lang="cs-CZ" sz="3200" dirty="0" smtClean="0"/>
              <a:t> (</a:t>
            </a:r>
            <a:r>
              <a:rPr lang="cs-CZ" sz="3200" dirty="0" err="1" smtClean="0"/>
              <a:t>Help</a:t>
            </a:r>
            <a:r>
              <a:rPr lang="cs-CZ" sz="3200" dirty="0" smtClean="0"/>
              <a:t>!)</a:t>
            </a:r>
          </a:p>
          <a:p>
            <a:pPr algn="ctr"/>
            <a:r>
              <a:rPr lang="cs-CZ" sz="3200" b="1" u="sng" dirty="0" smtClean="0"/>
              <a:t>Žlutá ponorka  </a:t>
            </a:r>
            <a:r>
              <a:rPr lang="cs-CZ" sz="3200" dirty="0" smtClean="0"/>
              <a:t>(</a:t>
            </a:r>
            <a:r>
              <a:rPr lang="cs-CZ" sz="3200" dirty="0" err="1" smtClean="0"/>
              <a:t>Yellow</a:t>
            </a:r>
            <a:r>
              <a:rPr lang="cs-CZ" sz="3200" dirty="0" smtClean="0"/>
              <a:t> </a:t>
            </a:r>
            <a:r>
              <a:rPr lang="cs-CZ" sz="3200" dirty="0" err="1" smtClean="0"/>
              <a:t>Submarine</a:t>
            </a:r>
            <a:r>
              <a:rPr lang="cs-CZ" sz="3200" dirty="0" smtClean="0"/>
              <a:t>)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2158627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Opakování:</a:t>
            </a:r>
            <a:endParaRPr lang="cs-CZ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xmlns="" val="4069979797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639517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1099592"/>
          </a:xfrm>
        </p:spPr>
        <p:txBody>
          <a:bodyPr/>
          <a:lstStyle/>
          <a:p>
            <a:pPr algn="ctr"/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2060848"/>
            <a:ext cx="8686800" cy="4019277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Ilustrace: 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50391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216</TotalTime>
  <Words>256</Words>
  <Application>Microsoft Office PowerPoint</Application>
  <PresentationFormat>Předvádění na obrazovce (4:3)</PresentationFormat>
  <Paragraphs>61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Motiv systému Office</vt:lpstr>
      <vt:lpstr>Cesta</vt:lpstr>
      <vt:lpstr>Snímek 1</vt:lpstr>
      <vt:lpstr>Anotace</vt:lpstr>
      <vt:lpstr>B E A T L E S</vt:lpstr>
      <vt:lpstr>Snímek 4</vt:lpstr>
      <vt:lpstr>Snímek 5</vt:lpstr>
      <vt:lpstr>Snímek 6</vt:lpstr>
      <vt:lpstr>Snímek 7</vt:lpstr>
      <vt:lpstr>Snímek 8</vt:lpstr>
      <vt:lpstr>Opakování:</vt:lpstr>
      <vt:lpstr>CITACE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Konopová</dc:creator>
  <cp:lastModifiedBy>user</cp:lastModifiedBy>
  <cp:revision>28</cp:revision>
  <dcterms:created xsi:type="dcterms:W3CDTF">2012-02-28T14:48:09Z</dcterms:created>
  <dcterms:modified xsi:type="dcterms:W3CDTF">2012-03-11T12:40:33Z</dcterms:modified>
</cp:coreProperties>
</file>