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02" autoAdjust="0"/>
    <p:restoredTop sz="94660"/>
  </p:normalViewPr>
  <p:slideViewPr>
    <p:cSldViewPr>
      <p:cViewPr>
        <p:scale>
          <a:sx n="54" d="100"/>
          <a:sy n="54" d="100"/>
        </p:scale>
        <p:origin x="-99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B00DBE-32E8-4FE3-84C1-03A3D278E26A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DF1481-D75F-46C9-B561-10E303A69E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843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DF1481-D75F-46C9-B561-10E303A69EB6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94413-4F17-4C6C-8E9B-FECA52CE63F3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604CA-50A4-43B0-A092-794CB23EBBA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2CB6B-BF77-4FBA-8EA4-746D995286A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EEF1F-4E97-4771-9564-0C8D59B4232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50D33-E4BC-4F93-B239-DF3B05D9110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310BF-45AC-457C-AF0A-CABC02C94B64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B4FA1-FFEE-42F3-A4A9-5CF9920118C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33856-67B1-4F40-B133-46567097482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0B166-3707-4128-A71C-7604A9A72444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EB757-01BE-4E02-91CD-9E4B57FA6E1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4F3A22-CB30-406B-9ED9-9A880F6D9514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6FDB993-8724-458B-8B6E-4460DC651E6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D665A3-F202-488E-9514-DFB006A85C0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blinds dir="vert"/>
  </p:transition>
  <p:hf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26476" y="3212976"/>
            <a:ext cx="4174249" cy="31549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Jaroslav  JEŽEK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8215064" cy="3080784"/>
          </a:xfrm>
        </p:spPr>
        <p:txBody>
          <a:bodyPr>
            <a:normAutofit fontScale="85000" lnSpcReduction="20000"/>
          </a:bodyPr>
          <a:lstStyle/>
          <a:p>
            <a:pPr marL="742950" indent="-742950">
              <a:buAutoNum type="arabicPlain" startAt="1906"/>
            </a:pP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- 1942</a:t>
            </a:r>
          </a:p>
          <a:p>
            <a:pPr marL="742950" indent="-742950"/>
            <a:endParaRPr lang="cs-CZ" sz="2800" i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742950" indent="-742950"/>
            <a:endParaRPr lang="cs-CZ" sz="2800" i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742950" indent="-742950"/>
            <a:endParaRPr lang="cs-CZ" sz="2800" i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742950" indent="-742950"/>
            <a:endParaRPr lang="cs-CZ" sz="2800" i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742950" indent="-742950"/>
            <a:r>
              <a:rPr lang="cs-CZ" sz="2800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ICT 2 – 1 – 44</a:t>
            </a:r>
          </a:p>
          <a:p>
            <a:pPr marL="742950" indent="-742950"/>
            <a:endParaRPr lang="cs-CZ" sz="2800" i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742950" indent="-742950"/>
            <a:r>
              <a:rPr lang="cs-CZ" sz="2800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  </a:t>
            </a:r>
            <a:endParaRPr lang="cs-CZ" sz="2800" i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71600" y="6356350"/>
            <a:ext cx="6624736" cy="365125"/>
          </a:xfrm>
        </p:spPr>
        <p:txBody>
          <a:bodyPr/>
          <a:lstStyle/>
          <a:p>
            <a:pPr algn="ctr"/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 JEŽEK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4978896" cy="45178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český hudební </a:t>
            </a:r>
            <a:r>
              <a:rPr lang="cs-CZ" b="1" dirty="0" smtClean="0"/>
              <a:t>skladatel</a:t>
            </a:r>
          </a:p>
          <a:p>
            <a:r>
              <a:rPr lang="cs-CZ" b="1" dirty="0" smtClean="0"/>
              <a:t>klavírista</a:t>
            </a:r>
          </a:p>
          <a:p>
            <a:r>
              <a:rPr lang="cs-CZ" b="1" dirty="0" smtClean="0"/>
              <a:t>dramaturg </a:t>
            </a:r>
            <a:r>
              <a:rPr lang="cs-CZ" dirty="0" smtClean="0"/>
              <a:t>a </a:t>
            </a:r>
            <a:r>
              <a:rPr lang="cs-CZ" b="1" dirty="0" smtClean="0"/>
              <a:t>dirigent</a:t>
            </a:r>
            <a:r>
              <a:rPr lang="cs-CZ" dirty="0" smtClean="0"/>
              <a:t> orchestru pražského Osvobozeného divadla</a:t>
            </a:r>
          </a:p>
          <a:p>
            <a:r>
              <a:rPr lang="cs-CZ" b="1" dirty="0" smtClean="0"/>
              <a:t>dvorní skladatel dvojice V+ W </a:t>
            </a:r>
          </a:p>
          <a:p>
            <a:r>
              <a:rPr lang="cs-CZ" b="1" spc="300" dirty="0" smtClean="0"/>
              <a:t>zakladatelská osobnost moderní české taneční a jazzové hudby</a:t>
            </a:r>
            <a:endParaRPr lang="cs-CZ" spc="3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068960"/>
            <a:ext cx="3816424" cy="32622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4760168" cy="365125"/>
          </a:xfrm>
        </p:spPr>
        <p:txBody>
          <a:bodyPr/>
          <a:lstStyle/>
          <a:p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dětství...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narodil se 25.9. 1906  v Praze v rodině dámského krejčího </a:t>
            </a:r>
          </a:p>
          <a:p>
            <a:r>
              <a:rPr lang="cs-CZ" dirty="0" smtClean="0"/>
              <a:t>v dětství trpí šedým zákalem, po nezdařené operaci pak na jedno oko oslepne docela (na druhé vidí jen velmi slabě)</a:t>
            </a:r>
          </a:p>
          <a:p>
            <a:r>
              <a:rPr lang="cs-CZ" dirty="0" smtClean="0"/>
              <a:t>po onemocnění spálou je navíc silně nedoslýchavý</a:t>
            </a:r>
          </a:p>
          <a:p>
            <a:r>
              <a:rPr lang="cs-CZ" dirty="0" smtClean="0"/>
              <a:t>několik roků</a:t>
            </a:r>
            <a:r>
              <a:rPr lang="cs-CZ" b="1" dirty="0" smtClean="0"/>
              <a:t> </a:t>
            </a:r>
            <a:r>
              <a:rPr lang="cs-CZ" dirty="0" smtClean="0"/>
              <a:t>strávil v dětském slepeckém ústavu</a:t>
            </a:r>
          </a:p>
          <a:p>
            <a:endParaRPr lang="cs-CZ" dirty="0"/>
          </a:p>
        </p:txBody>
      </p:sp>
      <p:pic>
        <p:nvPicPr>
          <p:cNvPr id="20482" name="Picture 2" descr="http://i2.ytimg.com/vi/U_itNywJLEc/mqdefaul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807969">
            <a:off x="642028" y="1913164"/>
            <a:ext cx="2703513" cy="18409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578" name="Picture 2" descr="http://www.usporim.cz/img/default/library/articles/big-250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717032"/>
            <a:ext cx="2987497" cy="2701195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2667000" y="6356350"/>
            <a:ext cx="4569296" cy="365125"/>
          </a:xfrm>
        </p:spPr>
        <p:txBody>
          <a:bodyPr/>
          <a:lstStyle/>
          <a:p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852936"/>
            <a:ext cx="2232248" cy="25046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 vzdělání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6347048" cy="458986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získává Jaroslav Ježek nejprve ve </a:t>
            </a:r>
            <a:r>
              <a:rPr lang="cs-CZ" i="1" dirty="0" smtClean="0"/>
              <a:t>slepeckém ústavu</a:t>
            </a:r>
          </a:p>
          <a:p>
            <a:r>
              <a:rPr lang="cs-CZ" dirty="0" smtClean="0"/>
              <a:t>v roce </a:t>
            </a:r>
            <a:r>
              <a:rPr lang="cs-CZ" i="1" dirty="0" smtClean="0"/>
              <a:t>1924</a:t>
            </a:r>
            <a:r>
              <a:rPr lang="cs-CZ" dirty="0" smtClean="0"/>
              <a:t> pak začíná studovat na </a:t>
            </a:r>
            <a:r>
              <a:rPr lang="cs-CZ" i="1" dirty="0" smtClean="0"/>
              <a:t>pražské konzervatoři </a:t>
            </a:r>
            <a:endParaRPr lang="cs-CZ" dirty="0" smtClean="0"/>
          </a:p>
          <a:p>
            <a:r>
              <a:rPr lang="cs-CZ" dirty="0" smtClean="0"/>
              <a:t>po konzervatoři studuje na mistrovské škole, na téže škole se věnuje i studiu hry na klavír</a:t>
            </a:r>
          </a:p>
          <a:p>
            <a:r>
              <a:rPr lang="cs-CZ" dirty="0" smtClean="0"/>
              <a:t>v roce </a:t>
            </a:r>
            <a:r>
              <a:rPr lang="cs-CZ" i="1" dirty="0" smtClean="0"/>
              <a:t>1927</a:t>
            </a:r>
            <a:r>
              <a:rPr lang="cs-CZ" dirty="0" smtClean="0"/>
              <a:t>, ještě během studií, díky podpoře mecenáše, dostává na </a:t>
            </a:r>
            <a:r>
              <a:rPr lang="cs-CZ" i="1" dirty="0" smtClean="0"/>
              <a:t>roční pobyt do </a:t>
            </a:r>
            <a:r>
              <a:rPr lang="cs-CZ" b="1" i="1" dirty="0" smtClean="0"/>
              <a:t>Paříže</a:t>
            </a:r>
            <a:r>
              <a:rPr lang="cs-CZ" dirty="0" smtClean="0"/>
              <a:t>, kde se setkává s </a:t>
            </a:r>
            <a:r>
              <a:rPr lang="cs-CZ" b="1" dirty="0" smtClean="0"/>
              <a:t>jazzem </a:t>
            </a:r>
            <a:r>
              <a:rPr lang="cs-CZ" dirty="0" smtClean="0"/>
              <a:t>a </a:t>
            </a:r>
            <a:r>
              <a:rPr lang="cs-CZ" b="1" dirty="0" smtClean="0"/>
              <a:t>soudobou vážnou hudbou</a:t>
            </a:r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4472136" cy="365125"/>
          </a:xfrm>
        </p:spPr>
        <p:txBody>
          <a:bodyPr/>
          <a:lstStyle/>
          <a:p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077072"/>
            <a:ext cx="3384376" cy="22562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80120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setkání s V + W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28803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 roce 1928 dochází k zásadnímu střetnutí</a:t>
            </a:r>
          </a:p>
          <a:p>
            <a:r>
              <a:rPr lang="cs-CZ" dirty="0" smtClean="0"/>
              <a:t>poznává dvojici divadelníků a komiků</a:t>
            </a:r>
          </a:p>
          <a:p>
            <a:pPr algn="ctr">
              <a:buNone/>
            </a:pPr>
            <a:r>
              <a:rPr lang="cs-CZ" dirty="0" smtClean="0"/>
              <a:t>   </a:t>
            </a:r>
            <a:r>
              <a:rPr lang="cs-CZ" b="1" dirty="0" smtClean="0"/>
              <a:t>Jiřího Voskovce a Jana Wericha </a:t>
            </a:r>
          </a:p>
          <a:p>
            <a:pPr algn="ctr">
              <a:buNone/>
            </a:pPr>
            <a:r>
              <a:rPr lang="cs-CZ" dirty="0" smtClean="0"/>
              <a:t>zakladatele  </a:t>
            </a:r>
          </a:p>
          <a:p>
            <a:pPr algn="ctr">
              <a:buNone/>
            </a:pPr>
            <a:r>
              <a:rPr lang="cs-CZ" b="1" dirty="0" smtClean="0"/>
              <a:t>Osvobozeného  divadla</a:t>
            </a:r>
          </a:p>
          <a:p>
            <a:r>
              <a:rPr lang="cs-CZ" dirty="0" smtClean="0"/>
              <a:t>až do roku 1938 působí v Osvobozeném divadle jako skladatel, dirigent a dramaturg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4293096"/>
            <a:ext cx="2376264" cy="21545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1331640" y="6356350"/>
            <a:ext cx="5616624" cy="365125"/>
          </a:xfrm>
        </p:spPr>
        <p:txBody>
          <a:bodyPr/>
          <a:lstStyle/>
          <a:p>
            <a:r>
              <a:rPr lang="cs-CZ" sz="1600" dirty="0" smtClean="0"/>
              <a:t>Financováno</a:t>
            </a:r>
            <a:r>
              <a:rPr lang="cs-CZ" sz="1400" dirty="0" smtClean="0"/>
              <a:t>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365104"/>
            <a:ext cx="2143125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451526">
            <a:off x="1547664" y="2060848"/>
            <a:ext cx="1981200" cy="231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633429">
            <a:off x="228474" y="1668994"/>
            <a:ext cx="15927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Divadelní  tvorba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zkomponoval hudbu k 21 divadelním hrám</a:t>
            </a:r>
          </a:p>
          <a:p>
            <a:r>
              <a:rPr lang="cs-CZ" dirty="0" smtClean="0"/>
              <a:t>pro divadelní hry V+W  skládá scénickou hudbu a písně</a:t>
            </a:r>
          </a:p>
          <a:p>
            <a:r>
              <a:rPr lang="cs-CZ" dirty="0" smtClean="0"/>
              <a:t>ty tvoří </a:t>
            </a:r>
            <a:r>
              <a:rPr lang="cs-CZ" b="1" dirty="0" smtClean="0"/>
              <a:t>základ české moderní taneční a jazzové hudby</a:t>
            </a:r>
            <a:r>
              <a:rPr lang="cs-CZ" dirty="0" smtClean="0"/>
              <a:t> 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písně:  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„Tmavomodrý svět“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„Hej rup“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/>
              <a:t>„Nebe na zemi</a:t>
            </a:r>
            <a:r>
              <a:rPr lang="cs-CZ" b="1" i="1" dirty="0" smtClean="0"/>
              <a:t>“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„Píseň strašlivá o Golemovi“</a:t>
            </a:r>
            <a:r>
              <a:rPr lang="cs-CZ" b="1" dirty="0" smtClean="0"/>
              <a:t>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/>
              <a:t>„Šaty </a:t>
            </a:r>
            <a:r>
              <a:rPr lang="cs-CZ" b="1" i="1" dirty="0" err="1" smtClean="0"/>
              <a:t>dělaj</a:t>
            </a:r>
            <a:r>
              <a:rPr lang="cs-CZ" b="1" i="1" dirty="0" smtClean="0"/>
              <a:t> člověka“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„Klobouk ve křoví“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/>
              <a:t>„Život je jen náhoda“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„Babička Mary“</a:t>
            </a:r>
            <a:endParaRPr lang="cs-CZ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501008"/>
            <a:ext cx="1724025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>
          <a:xfrm>
            <a:off x="3275856" y="6356350"/>
            <a:ext cx="4464496" cy="365125"/>
          </a:xfrm>
        </p:spPr>
        <p:txBody>
          <a:bodyPr/>
          <a:lstStyle/>
          <a:p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996471">
            <a:off x="6012160" y="1844824"/>
            <a:ext cx="251460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Filmová tvorba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4474840" cy="4389120"/>
          </a:xfrm>
        </p:spPr>
        <p:txBody>
          <a:bodyPr/>
          <a:lstStyle/>
          <a:p>
            <a:r>
              <a:rPr lang="cs-CZ" dirty="0" smtClean="0"/>
              <a:t>Komponuje pro filmy dvojice V + W</a:t>
            </a:r>
          </a:p>
          <a:p>
            <a:r>
              <a:rPr lang="cs-CZ" dirty="0" smtClean="0"/>
              <a:t> Ježek je autorem hudby ke snímkům: 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/>
              <a:t>„Hej rup“</a:t>
            </a:r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„Svět patří nám“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„Pudr a benzín“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/>
              <a:t>„Peníze anebo život“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smtClean="0"/>
              <a:t>„U nás v Kocourkově“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532286">
            <a:off x="4648158" y="3030121"/>
            <a:ext cx="1574054" cy="2222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3878228"/>
            <a:ext cx="2520280" cy="25770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1331640" y="6356350"/>
            <a:ext cx="4688160" cy="365125"/>
          </a:xfrm>
        </p:spPr>
        <p:txBody>
          <a:bodyPr/>
          <a:lstStyle/>
          <a:p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04088"/>
            <a:ext cx="8147248" cy="924712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Vážná hudba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067128" cy="438912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Ježek je autorem moderně pojatých, novátorských skladeb, v nichž se nebojí využít potenciálu jazzové hudby</a:t>
            </a:r>
          </a:p>
          <a:p>
            <a:r>
              <a:rPr lang="cs-CZ" dirty="0" smtClean="0"/>
              <a:t> </a:t>
            </a:r>
            <a:r>
              <a:rPr lang="cs-CZ" b="1" i="1" dirty="0" smtClean="0"/>
              <a:t>„Suitu pro čtvrttónový klavír“</a:t>
            </a:r>
            <a:endParaRPr lang="cs-CZ" dirty="0" smtClean="0"/>
          </a:p>
          <a:p>
            <a:r>
              <a:rPr lang="cs-CZ" b="1" i="1" dirty="0" smtClean="0"/>
              <a:t>„Koncert pro klavír a orchestr“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i="1" dirty="0" smtClean="0"/>
              <a:t>„Koncert pro housle a dechový orchestr“</a:t>
            </a:r>
            <a:r>
              <a:rPr lang="cs-CZ" b="1" dirty="0" smtClean="0"/>
              <a:t> </a:t>
            </a:r>
            <a:endParaRPr lang="cs-CZ" dirty="0" smtClean="0"/>
          </a:p>
          <a:p>
            <a:r>
              <a:rPr lang="cs-CZ" b="1" i="1" dirty="0" smtClean="0"/>
              <a:t>„Symfonická báseň“</a:t>
            </a:r>
            <a:r>
              <a:rPr lang="cs-CZ" b="1" dirty="0" smtClean="0"/>
              <a:t> </a:t>
            </a:r>
            <a:endParaRPr lang="cs-CZ" dirty="0" smtClean="0"/>
          </a:p>
          <a:p>
            <a:r>
              <a:rPr lang="cs-CZ" b="1" i="1" dirty="0" smtClean="0"/>
              <a:t>„Fantazie pro klavír a orchestr“</a:t>
            </a:r>
            <a:endParaRPr lang="cs-CZ" dirty="0" smtClean="0"/>
          </a:p>
          <a:p>
            <a:r>
              <a:rPr lang="cs-CZ" b="1" dirty="0" smtClean="0"/>
              <a:t> </a:t>
            </a:r>
            <a:r>
              <a:rPr lang="cs-CZ" b="1" i="1" dirty="0" smtClean="0"/>
              <a:t>„Toccata</a:t>
            </a:r>
            <a:r>
              <a:rPr lang="cs-CZ" b="1" i="1" dirty="0" smtClean="0"/>
              <a:t>“</a:t>
            </a:r>
            <a:endParaRPr lang="cs-CZ" dirty="0" smtClean="0"/>
          </a:p>
          <a:p>
            <a:r>
              <a:rPr lang="cs-CZ" b="1" i="1" dirty="0" smtClean="0"/>
              <a:t>„Capriccio“</a:t>
            </a: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r>
              <a:rPr lang="cs-CZ" b="1" i="1" dirty="0" smtClean="0"/>
              <a:t>„Sonáta“</a:t>
            </a:r>
            <a:endParaRPr lang="cs-CZ" dirty="0" smtClean="0"/>
          </a:p>
          <a:p>
            <a:r>
              <a:rPr lang="cs-CZ" dirty="0" smtClean="0"/>
              <a:t>je autorem i mnoha písňových cyklů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553035">
            <a:off x="5900724" y="4419446"/>
            <a:ext cx="2628900" cy="1743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547664" y="6356350"/>
            <a:ext cx="4472136" cy="365125"/>
          </a:xfrm>
        </p:spPr>
        <p:txBody>
          <a:bodyPr/>
          <a:lstStyle/>
          <a:p>
            <a:r>
              <a:rPr lang="cs-CZ" sz="1400" smtClean="0"/>
              <a:t>Financováno z prostředků ESF a státního rozpočtu ČR</a:t>
            </a:r>
            <a:endParaRPr lang="cs-CZ" sz="140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64870">
            <a:off x="5246925" y="4049953"/>
            <a:ext cx="2466975" cy="24057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Osudová Amerika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653760"/>
          </a:xfrm>
        </p:spPr>
        <p:txBody>
          <a:bodyPr>
            <a:normAutofit/>
          </a:bodyPr>
          <a:lstStyle/>
          <a:p>
            <a:r>
              <a:rPr lang="cs-CZ" dirty="0" smtClean="0"/>
              <a:t>V roce 1939 odchází do emigrace  spolu s V+W do Spojených států amerických</a:t>
            </a:r>
          </a:p>
          <a:p>
            <a:r>
              <a:rPr lang="cs-CZ" dirty="0" smtClean="0"/>
              <a:t>Ve Spojených státech Jaroslav Ježek působí jako </a:t>
            </a:r>
            <a:r>
              <a:rPr lang="cs-CZ" b="1" dirty="0" smtClean="0"/>
              <a:t>sbormistr amatérského smíšeného pěveckého sboru</a:t>
            </a:r>
            <a:r>
              <a:rPr lang="cs-CZ" dirty="0" smtClean="0"/>
              <a:t> (Československý pěvecký sbor)</a:t>
            </a:r>
          </a:p>
          <a:p>
            <a:r>
              <a:rPr lang="cs-CZ" dirty="0" smtClean="0"/>
              <a:t> vyučuje hudbě </a:t>
            </a:r>
          </a:p>
          <a:p>
            <a:r>
              <a:rPr lang="cs-CZ" dirty="0" smtClean="0"/>
              <a:t>seznamuje </a:t>
            </a:r>
            <a:r>
              <a:rPr lang="cs-CZ" dirty="0" smtClean="0"/>
              <a:t>se se </a:t>
            </a:r>
            <a:r>
              <a:rPr lang="cs-CZ" dirty="0" smtClean="0"/>
              <a:t>svojí manželkou Francis  -  vezme si ji krátce před svoji smrtí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835696" y="6356350"/>
            <a:ext cx="4464496" cy="365125"/>
          </a:xfrm>
        </p:spPr>
        <p:txBody>
          <a:bodyPr/>
          <a:lstStyle/>
          <a:p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.... konec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363272" cy="3869784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 ledna 1942  </a:t>
            </a:r>
            <a:r>
              <a:rPr lang="cs-CZ" dirty="0" smtClean="0"/>
              <a:t>Jaroslav Ježek podléhá v New Yorku chronické chorobě ledvin</a:t>
            </a:r>
          </a:p>
          <a:p>
            <a:r>
              <a:rPr lang="cs-CZ" dirty="0" smtClean="0"/>
              <a:t>ostatky Jaroslava Ježka  byly přeneseny po skončení druhé světové války</a:t>
            </a:r>
          </a:p>
          <a:p>
            <a:r>
              <a:rPr lang="cs-CZ" dirty="0" smtClean="0"/>
              <a:t>jeho ostatky jsou uloženy v Praze na Olšanských hřbitovech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619672" y="6356350"/>
            <a:ext cx="4400128" cy="365125"/>
          </a:xfrm>
        </p:spPr>
        <p:txBody>
          <a:bodyPr/>
          <a:lstStyle/>
          <a:p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 použitých obrázků 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1.- http://www.novinky.</a:t>
            </a:r>
            <a:r>
              <a:rPr lang="cs-CZ" dirty="0" err="1" smtClean="0"/>
              <a:t>cz</a:t>
            </a:r>
            <a:r>
              <a:rPr lang="cs-CZ" dirty="0" smtClean="0"/>
              <a:t>/veda-</a:t>
            </a:r>
            <a:r>
              <a:rPr lang="cs-CZ" dirty="0" err="1" smtClean="0"/>
              <a:t>skoly</a:t>
            </a:r>
            <a:r>
              <a:rPr lang="cs-CZ" dirty="0" smtClean="0"/>
              <a:t>/historie/245543-</a:t>
            </a:r>
            <a:r>
              <a:rPr lang="cs-CZ" dirty="0" err="1" smtClean="0"/>
              <a:t>jaroslav</a:t>
            </a:r>
            <a:r>
              <a:rPr lang="cs-CZ" dirty="0" smtClean="0"/>
              <a:t>-</a:t>
            </a:r>
            <a:r>
              <a:rPr lang="cs-CZ" dirty="0" err="1" smtClean="0"/>
              <a:t>jezek</a:t>
            </a:r>
            <a:r>
              <a:rPr lang="cs-CZ" dirty="0" smtClean="0"/>
              <a:t>-</a:t>
            </a:r>
            <a:r>
              <a:rPr lang="cs-CZ" dirty="0" err="1" smtClean="0"/>
              <a:t>temer</a:t>
            </a:r>
            <a:r>
              <a:rPr lang="cs-CZ" dirty="0" smtClean="0"/>
              <a:t>-</a:t>
            </a:r>
            <a:r>
              <a:rPr lang="cs-CZ" dirty="0" err="1" smtClean="0"/>
              <a:t>hluchoslepy</a:t>
            </a:r>
            <a:r>
              <a:rPr lang="cs-CZ" dirty="0" smtClean="0"/>
              <a:t>-mistr-jazzu.</a:t>
            </a:r>
            <a:r>
              <a:rPr lang="cs-CZ" dirty="0" err="1" smtClean="0"/>
              <a:t>html</a:t>
            </a:r>
            <a:endParaRPr lang="cs-CZ" dirty="0" smtClean="0"/>
          </a:p>
          <a:p>
            <a:r>
              <a:rPr lang="cs-CZ" dirty="0" smtClean="0"/>
              <a:t>2.-http://cestiskladatele.wz.cz/jezek.html</a:t>
            </a:r>
          </a:p>
          <a:p>
            <a:r>
              <a:rPr lang="cs-CZ" dirty="0" smtClean="0"/>
              <a:t>3.-http://www.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channel</a:t>
            </a:r>
            <a:r>
              <a:rPr lang="cs-CZ" dirty="0" smtClean="0"/>
              <a:t>/HC_</a:t>
            </a:r>
            <a:r>
              <a:rPr lang="cs-CZ" dirty="0" err="1" smtClean="0"/>
              <a:t>xqKQukqRXc</a:t>
            </a:r>
            <a:endParaRPr lang="cs-CZ" dirty="0" smtClean="0"/>
          </a:p>
          <a:p>
            <a:r>
              <a:rPr lang="cs-CZ" dirty="0" smtClean="0"/>
              <a:t>3.-http://www.</a:t>
            </a:r>
            <a:r>
              <a:rPr lang="cs-CZ" dirty="0" err="1" smtClean="0"/>
              <a:t>usporim.cz</a:t>
            </a:r>
            <a:r>
              <a:rPr lang="cs-CZ" dirty="0" smtClean="0"/>
              <a:t>/</a:t>
            </a:r>
            <a:r>
              <a:rPr lang="cs-CZ" dirty="0" err="1" smtClean="0"/>
              <a:t>vzpominacek</a:t>
            </a:r>
            <a:r>
              <a:rPr lang="cs-CZ" dirty="0" smtClean="0"/>
              <a:t>-25-</a:t>
            </a:r>
            <a:r>
              <a:rPr lang="cs-CZ" dirty="0" err="1" smtClean="0"/>
              <a:t>zari</a:t>
            </a:r>
            <a:r>
              <a:rPr lang="cs-CZ" dirty="0" smtClean="0"/>
              <a:t>-j-</a:t>
            </a:r>
            <a:r>
              <a:rPr lang="cs-CZ" dirty="0" err="1" smtClean="0"/>
              <a:t>jezek</a:t>
            </a:r>
            <a:r>
              <a:rPr lang="cs-CZ" dirty="0" smtClean="0"/>
              <a:t>-</a:t>
            </a:r>
            <a:r>
              <a:rPr lang="cs-CZ" dirty="0" err="1" smtClean="0"/>
              <a:t>pepi</a:t>
            </a:r>
            <a:r>
              <a:rPr lang="cs-CZ" dirty="0" smtClean="0"/>
              <a:t>-</a:t>
            </a:r>
            <a:r>
              <a:rPr lang="cs-CZ" dirty="0" err="1" smtClean="0"/>
              <a:t>bican</a:t>
            </a:r>
            <a:r>
              <a:rPr lang="cs-CZ" dirty="0" smtClean="0"/>
              <a:t>-a-e-m-</a:t>
            </a:r>
            <a:r>
              <a:rPr lang="cs-CZ" dirty="0" err="1" smtClean="0"/>
              <a:t>remarque</a:t>
            </a:r>
            <a:r>
              <a:rPr lang="cs-CZ" dirty="0" smtClean="0"/>
              <a:t>-601.html</a:t>
            </a:r>
          </a:p>
          <a:p>
            <a:r>
              <a:rPr lang="cs-CZ" dirty="0" smtClean="0"/>
              <a:t>4.- http://www.</a:t>
            </a:r>
            <a:r>
              <a:rPr lang="cs-CZ" dirty="0" err="1" smtClean="0"/>
              <a:t>emblibrary.com</a:t>
            </a:r>
            <a:r>
              <a:rPr lang="cs-CZ" dirty="0" smtClean="0"/>
              <a:t>/</a:t>
            </a:r>
            <a:r>
              <a:rPr lang="cs-CZ" dirty="0" err="1" smtClean="0"/>
              <a:t>el</a:t>
            </a:r>
            <a:r>
              <a:rPr lang="cs-CZ" dirty="0" smtClean="0"/>
              <a:t>/</a:t>
            </a:r>
            <a:r>
              <a:rPr lang="cs-CZ" dirty="0" err="1" smtClean="0"/>
              <a:t>Products.aspx</a:t>
            </a:r>
            <a:r>
              <a:rPr lang="cs-CZ" dirty="0" smtClean="0"/>
              <a:t>?CS_</a:t>
            </a:r>
            <a:r>
              <a:rPr lang="cs-CZ" dirty="0" err="1" smtClean="0"/>
              <a:t>ProductID</a:t>
            </a:r>
            <a:r>
              <a:rPr lang="cs-CZ" dirty="0" smtClean="0"/>
              <a:t>=C5179&amp;CS_</a:t>
            </a:r>
            <a:r>
              <a:rPr lang="cs-CZ" dirty="0" err="1" smtClean="0"/>
              <a:t>Catalog</a:t>
            </a:r>
            <a:r>
              <a:rPr lang="cs-CZ" dirty="0" smtClean="0"/>
              <a:t>=</a:t>
            </a:r>
            <a:r>
              <a:rPr lang="cs-CZ" dirty="0" err="1" smtClean="0"/>
              <a:t>Emblibrary</a:t>
            </a:r>
            <a:endParaRPr lang="cs-CZ" dirty="0" smtClean="0"/>
          </a:p>
          <a:p>
            <a:r>
              <a:rPr lang="cs-CZ" dirty="0" smtClean="0"/>
              <a:t>5.-http://www.</a:t>
            </a:r>
            <a:r>
              <a:rPr lang="cs-CZ" dirty="0" err="1" smtClean="0"/>
              <a:t>karaoketexty.cz</a:t>
            </a:r>
            <a:r>
              <a:rPr lang="cs-CZ" dirty="0" smtClean="0"/>
              <a:t>/fotky/</a:t>
            </a:r>
            <a:r>
              <a:rPr lang="cs-CZ" dirty="0" err="1" smtClean="0"/>
              <a:t>werichjezek</a:t>
            </a:r>
            <a:r>
              <a:rPr lang="cs-CZ" dirty="0" smtClean="0"/>
              <a:t>-</a:t>
            </a:r>
            <a:r>
              <a:rPr lang="cs-CZ" dirty="0" err="1" smtClean="0"/>
              <a:t>voskovec</a:t>
            </a:r>
            <a:r>
              <a:rPr lang="cs-CZ" dirty="0" smtClean="0"/>
              <a:t>-16096/225145</a:t>
            </a:r>
          </a:p>
          <a:p>
            <a:r>
              <a:rPr lang="cs-CZ" dirty="0" smtClean="0"/>
              <a:t>5.-http://www.novinky.</a:t>
            </a:r>
            <a:r>
              <a:rPr lang="cs-CZ" dirty="0" err="1" smtClean="0"/>
              <a:t>cz</a:t>
            </a:r>
            <a:r>
              <a:rPr lang="cs-CZ" dirty="0" smtClean="0"/>
              <a:t>/veda-</a:t>
            </a:r>
            <a:r>
              <a:rPr lang="cs-CZ" dirty="0" err="1" smtClean="0"/>
              <a:t>skoly</a:t>
            </a:r>
            <a:r>
              <a:rPr lang="cs-CZ" dirty="0" smtClean="0"/>
              <a:t>/historie/245543-</a:t>
            </a:r>
            <a:r>
              <a:rPr lang="cs-CZ" dirty="0" err="1" smtClean="0"/>
              <a:t>jaroslav</a:t>
            </a:r>
            <a:r>
              <a:rPr lang="cs-CZ" dirty="0" smtClean="0"/>
              <a:t>-</a:t>
            </a:r>
            <a:r>
              <a:rPr lang="cs-CZ" dirty="0" err="1" smtClean="0"/>
              <a:t>jezek</a:t>
            </a:r>
            <a:r>
              <a:rPr lang="cs-CZ" dirty="0" smtClean="0"/>
              <a:t>-</a:t>
            </a:r>
            <a:r>
              <a:rPr lang="cs-CZ" dirty="0" err="1" smtClean="0"/>
              <a:t>temer</a:t>
            </a:r>
            <a:r>
              <a:rPr lang="cs-CZ" dirty="0" smtClean="0"/>
              <a:t>-</a:t>
            </a:r>
            <a:r>
              <a:rPr lang="cs-CZ" dirty="0" err="1" smtClean="0"/>
              <a:t>hluchoslepy</a:t>
            </a:r>
            <a:r>
              <a:rPr lang="cs-CZ" dirty="0" smtClean="0"/>
              <a:t>-mistr-jazzu.</a:t>
            </a:r>
            <a:r>
              <a:rPr lang="cs-CZ" dirty="0" err="1" smtClean="0"/>
              <a:t>html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356350"/>
            <a:ext cx="4328120" cy="365125"/>
          </a:xfrm>
        </p:spPr>
        <p:txBody>
          <a:bodyPr/>
          <a:lstStyle/>
          <a:p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6. http://www.mat.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matclub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pujcovna</a:t>
            </a:r>
            <a:r>
              <a:rPr lang="cs-CZ" dirty="0" smtClean="0"/>
              <a:t>/</a:t>
            </a:r>
            <a:r>
              <a:rPr lang="cs-CZ" dirty="0" err="1" smtClean="0"/>
              <a:t>dvd</a:t>
            </a:r>
            <a:r>
              <a:rPr lang="cs-CZ" dirty="0" smtClean="0"/>
              <a:t>-novinky?</a:t>
            </a:r>
            <a:r>
              <a:rPr lang="cs-CZ" dirty="0" err="1" smtClean="0"/>
              <a:t>from</a:t>
            </a:r>
            <a:r>
              <a:rPr lang="cs-CZ" dirty="0" smtClean="0"/>
              <a:t>=&amp;</a:t>
            </a:r>
            <a:r>
              <a:rPr lang="cs-CZ" dirty="0" err="1" smtClean="0"/>
              <a:t>dvd</a:t>
            </a:r>
            <a:r>
              <a:rPr lang="cs-CZ" dirty="0" smtClean="0"/>
              <a:t>=1&amp;</a:t>
            </a:r>
            <a:r>
              <a:rPr lang="cs-CZ" dirty="0" err="1" smtClean="0"/>
              <a:t>new</a:t>
            </a:r>
            <a:r>
              <a:rPr lang="cs-CZ" dirty="0" smtClean="0"/>
              <a:t>=1&amp;start=216</a:t>
            </a:r>
          </a:p>
          <a:p>
            <a:r>
              <a:rPr lang="cs-CZ" dirty="0" smtClean="0"/>
              <a:t>6.-http://www.</a:t>
            </a:r>
            <a:r>
              <a:rPr lang="cs-CZ" dirty="0" err="1" smtClean="0"/>
              <a:t>podzemni</a:t>
            </a:r>
            <a:r>
              <a:rPr lang="cs-CZ" dirty="0" smtClean="0"/>
              <a:t>-</a:t>
            </a:r>
            <a:r>
              <a:rPr lang="cs-CZ" dirty="0" err="1" smtClean="0"/>
              <a:t>antikvariat.cz</a:t>
            </a:r>
            <a:r>
              <a:rPr lang="cs-CZ" dirty="0" smtClean="0"/>
              <a:t>/detail/</a:t>
            </a:r>
            <a:r>
              <a:rPr lang="cs-CZ" dirty="0" err="1" smtClean="0"/>
              <a:t>umeni</a:t>
            </a:r>
            <a:r>
              <a:rPr lang="cs-CZ" dirty="0" smtClean="0"/>
              <a:t>-divadlo/</a:t>
            </a:r>
            <a:r>
              <a:rPr lang="cs-CZ" dirty="0" err="1" smtClean="0"/>
              <a:t>werich</a:t>
            </a:r>
            <a:r>
              <a:rPr lang="cs-CZ" dirty="0" smtClean="0"/>
              <a:t>-</a:t>
            </a:r>
            <a:r>
              <a:rPr lang="cs-CZ" dirty="0" err="1" smtClean="0"/>
              <a:t>jan</a:t>
            </a:r>
            <a:r>
              <a:rPr lang="cs-CZ" dirty="0" smtClean="0"/>
              <a:t>-</a:t>
            </a:r>
            <a:r>
              <a:rPr lang="cs-CZ" dirty="0" err="1" smtClean="0"/>
              <a:t>voskovec</a:t>
            </a:r>
            <a:r>
              <a:rPr lang="cs-CZ" dirty="0" smtClean="0"/>
              <a:t>-</a:t>
            </a:r>
            <a:r>
              <a:rPr lang="cs-CZ" dirty="0" err="1" smtClean="0"/>
              <a:t>jiri</a:t>
            </a:r>
            <a:r>
              <a:rPr lang="cs-CZ" dirty="0" smtClean="0"/>
              <a:t>-</a:t>
            </a:r>
            <a:r>
              <a:rPr lang="cs-CZ" dirty="0" err="1" smtClean="0"/>
              <a:t>jezek</a:t>
            </a:r>
            <a:r>
              <a:rPr lang="cs-CZ" dirty="0" smtClean="0"/>
              <a:t>-</a:t>
            </a:r>
            <a:r>
              <a:rPr lang="cs-CZ" dirty="0" err="1" smtClean="0"/>
              <a:t>jaroslav</a:t>
            </a:r>
            <a:r>
              <a:rPr lang="cs-CZ" dirty="0" smtClean="0"/>
              <a:t>-nebe-na-zemi-ze-</a:t>
            </a:r>
            <a:r>
              <a:rPr lang="cs-CZ" dirty="0" err="1" smtClean="0"/>
              <a:t>stejnojmene</a:t>
            </a:r>
            <a:r>
              <a:rPr lang="cs-CZ" dirty="0" smtClean="0"/>
              <a:t>-hry</a:t>
            </a:r>
          </a:p>
          <a:p>
            <a:r>
              <a:rPr lang="cs-CZ" dirty="0" smtClean="0"/>
              <a:t>6. http://www.</a:t>
            </a:r>
            <a:r>
              <a:rPr lang="cs-CZ" dirty="0" err="1" smtClean="0"/>
              <a:t>antikvariat</a:t>
            </a:r>
            <a:r>
              <a:rPr lang="cs-CZ" dirty="0" smtClean="0"/>
              <a:t>-5d.cz/kniha-klobouk-ve-</a:t>
            </a:r>
            <a:r>
              <a:rPr lang="cs-CZ" dirty="0" err="1" smtClean="0"/>
              <a:t>krovi</a:t>
            </a:r>
            <a:r>
              <a:rPr lang="cs-CZ" dirty="0" smtClean="0"/>
              <a:t>-</a:t>
            </a:r>
            <a:r>
              <a:rPr lang="cs-CZ" dirty="0" err="1" smtClean="0"/>
              <a:t>jiri</a:t>
            </a:r>
            <a:r>
              <a:rPr lang="cs-CZ" dirty="0" smtClean="0"/>
              <a:t>-</a:t>
            </a:r>
            <a:r>
              <a:rPr lang="cs-CZ" dirty="0" err="1" smtClean="0"/>
              <a:t>voskovec</a:t>
            </a:r>
            <a:r>
              <a:rPr lang="cs-CZ" dirty="0" smtClean="0"/>
              <a:t>-1081375.aspx</a:t>
            </a:r>
          </a:p>
          <a:p>
            <a:r>
              <a:rPr lang="cs-CZ" dirty="0" smtClean="0"/>
              <a:t>6.-http://procproto.cz/historie/je-socha-golema-pomstou-prezidentu-masarykovi/</a:t>
            </a:r>
          </a:p>
          <a:p>
            <a:r>
              <a:rPr lang="cs-CZ" dirty="0" smtClean="0"/>
              <a:t>7.- http://www.volny.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czfilm</a:t>
            </a:r>
            <a:r>
              <a:rPr lang="cs-CZ" dirty="0" smtClean="0"/>
              <a:t>/Film/</a:t>
            </a:r>
            <a:r>
              <a:rPr lang="cs-CZ" dirty="0" err="1" smtClean="0"/>
              <a:t>Pudrabenzin.htm</a:t>
            </a:r>
            <a:endParaRPr lang="cs-CZ" dirty="0" smtClean="0"/>
          </a:p>
          <a:p>
            <a:r>
              <a:rPr lang="cs-CZ" dirty="0" smtClean="0"/>
              <a:t>7.-http://www.mat.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matclub</a:t>
            </a:r>
            <a:r>
              <a:rPr lang="cs-CZ" dirty="0" smtClean="0"/>
              <a:t>/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pujcovna</a:t>
            </a:r>
            <a:r>
              <a:rPr lang="cs-CZ" dirty="0" smtClean="0"/>
              <a:t>/</a:t>
            </a:r>
            <a:r>
              <a:rPr lang="cs-CZ" dirty="0" err="1" smtClean="0"/>
              <a:t>dvd</a:t>
            </a:r>
            <a:r>
              <a:rPr lang="cs-CZ" dirty="0" smtClean="0"/>
              <a:t>-novinky?</a:t>
            </a:r>
            <a:r>
              <a:rPr lang="cs-CZ" dirty="0" err="1" smtClean="0"/>
              <a:t>from</a:t>
            </a:r>
            <a:r>
              <a:rPr lang="cs-CZ" dirty="0" smtClean="0"/>
              <a:t>=&amp;</a:t>
            </a:r>
            <a:r>
              <a:rPr lang="cs-CZ" dirty="0" err="1" smtClean="0"/>
              <a:t>dvd</a:t>
            </a:r>
            <a:r>
              <a:rPr lang="cs-CZ" dirty="0" smtClean="0"/>
              <a:t>=1&amp;</a:t>
            </a:r>
            <a:r>
              <a:rPr lang="cs-CZ" dirty="0" err="1" smtClean="0"/>
              <a:t>new</a:t>
            </a:r>
            <a:r>
              <a:rPr lang="cs-CZ" dirty="0" smtClean="0"/>
              <a:t>=1&amp;start=216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356350"/>
            <a:ext cx="4248472" cy="365125"/>
          </a:xfrm>
        </p:spPr>
        <p:txBody>
          <a:bodyPr/>
          <a:lstStyle/>
          <a:p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72576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7</a:t>
            </a:r>
            <a:r>
              <a:rPr lang="cs-CZ" sz="2800" dirty="0" smtClean="0"/>
              <a:t>.-</a:t>
            </a:r>
            <a:r>
              <a:rPr lang="cs-CZ" sz="2400" dirty="0" smtClean="0"/>
              <a:t>http://superstarshop.cz/obchod.php?prodej=409227-dvd_filmy_u_nas_v_kocourkove</a:t>
            </a:r>
          </a:p>
          <a:p>
            <a:r>
              <a:rPr lang="cs-CZ" sz="2400" dirty="0" smtClean="0"/>
              <a:t>8.-http://stringscamp.blogspot.cz/2012/02/classical-music-education-of-generation.html</a:t>
            </a:r>
          </a:p>
          <a:p>
            <a:r>
              <a:rPr lang="cs-CZ" sz="2400" dirty="0" smtClean="0"/>
              <a:t>9.-http://noc-den.</a:t>
            </a:r>
            <a:r>
              <a:rPr lang="cs-CZ" sz="2400" dirty="0" err="1" smtClean="0"/>
              <a:t>bloger.cz</a:t>
            </a:r>
            <a:r>
              <a:rPr lang="cs-CZ" sz="2400" dirty="0" smtClean="0"/>
              <a:t>/Architektura/Socha-Svobody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356350"/>
            <a:ext cx="4328120" cy="365125"/>
          </a:xfrm>
        </p:spPr>
        <p:txBody>
          <a:bodyPr/>
          <a:lstStyle/>
          <a:p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Jaroslav  JEŽEK 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3388632"/>
          </a:xfrm>
        </p:spPr>
        <p:txBody>
          <a:bodyPr>
            <a:normAutofit/>
          </a:bodyPr>
          <a:lstStyle/>
          <a:p>
            <a:pPr algn="r"/>
            <a:r>
              <a:rPr lang="cs-CZ" sz="2800" dirty="0" smtClean="0"/>
              <a:t>Zpracovala: Mgr. Ilona Daňková</a:t>
            </a:r>
          </a:p>
          <a:p>
            <a:pPr algn="r"/>
            <a:endParaRPr lang="cs-CZ" sz="2800" dirty="0" smtClean="0"/>
          </a:p>
          <a:p>
            <a:pPr algn="r"/>
            <a:endParaRPr lang="cs-CZ" sz="2800" dirty="0" smtClean="0"/>
          </a:p>
          <a:p>
            <a:pPr algn="r"/>
            <a:endParaRPr lang="cs-CZ" sz="2800" dirty="0" smtClean="0"/>
          </a:p>
          <a:p>
            <a:pPr algn="ctr"/>
            <a:r>
              <a:rPr lang="cs-CZ" sz="2800" dirty="0" smtClean="0"/>
              <a:t>ICT 2 – 1 - 44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665A3-F202-488E-9514-DFB006A85C0A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43608" y="6356350"/>
            <a:ext cx="4976192" cy="365125"/>
          </a:xfrm>
        </p:spPr>
        <p:txBody>
          <a:bodyPr/>
          <a:lstStyle/>
          <a:p>
            <a:pPr algn="ctr"/>
            <a:r>
              <a:rPr lang="cs-CZ" sz="1400" dirty="0" smtClean="0"/>
              <a:t>Financováno z prostředků ESF a státního rozpočtu ČR</a:t>
            </a:r>
            <a:endParaRPr lang="cs-CZ" sz="1400" dirty="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154</TotalTime>
  <Words>447</Words>
  <Application>Microsoft Office PowerPoint</Application>
  <PresentationFormat>Předvádění na obrazovce (4:3)</PresentationFormat>
  <Paragraphs>139</Paragraphs>
  <Slides>14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Jaroslav  JEŽEK   </vt:lpstr>
      <vt:lpstr>Jaroslav  JEŽEK</vt:lpstr>
      <vt:lpstr> dětství...</vt:lpstr>
      <vt:lpstr>Hudební  vzdělání</vt:lpstr>
      <vt:lpstr> setkání s V + W</vt:lpstr>
      <vt:lpstr>Divadelní  tvorba</vt:lpstr>
      <vt:lpstr>Filmová tvorba</vt:lpstr>
      <vt:lpstr>Vážná hudba</vt:lpstr>
      <vt:lpstr>Osudová Amerika</vt:lpstr>
      <vt:lpstr>.... konec</vt:lpstr>
      <vt:lpstr>Zdroje použitých obrázků :</vt:lpstr>
      <vt:lpstr>Prezentace aplikace PowerPoint</vt:lpstr>
      <vt:lpstr>Prezentace aplikace PowerPoint</vt:lpstr>
      <vt:lpstr>Jaroslav  JEŽEK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Jaroslav  JEŽEK</dc:title>
  <dc:creator>Ilonka</dc:creator>
  <cp:lastModifiedBy>Vaše jméno</cp:lastModifiedBy>
  <cp:revision>20</cp:revision>
  <dcterms:created xsi:type="dcterms:W3CDTF">2012-04-12T13:49:36Z</dcterms:created>
  <dcterms:modified xsi:type="dcterms:W3CDTF">2013-01-27T15:05:03Z</dcterms:modified>
</cp:coreProperties>
</file>