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60" r:id="rId3"/>
    <p:sldId id="259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194" y="1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</a:t>
          </a:r>
          <a:r>
            <a:rPr lang="cs-CZ" dirty="0" smtClean="0"/>
            <a:t>: Základní škola a mateřská škola  Domažlice , </a:t>
          </a:r>
          <a:r>
            <a:rPr lang="cs-CZ" dirty="0" err="1" smtClean="0"/>
            <a:t>Msgre</a:t>
          </a:r>
          <a:r>
            <a:rPr lang="cs-CZ" dirty="0" smtClean="0"/>
            <a:t> B. Staška 232, příspěvková organizace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</a:t>
          </a:r>
          <a:r>
            <a:rPr lang="cs-CZ" dirty="0" smtClean="0"/>
            <a:t>: Mgr. Hronková Pavlína 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 smtClean="0"/>
            <a:t>Téma: Matematické hádanky 3 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CZ.1.07/1.4.00/21.1437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DAEA276B-ECF9-46F6-A7D3-4693B2D32BC4}">
      <dgm:prSet/>
      <dgm:spPr/>
      <dgm:t>
        <a:bodyPr/>
        <a:lstStyle/>
        <a:p>
          <a:pPr algn="l"/>
          <a:r>
            <a:rPr lang="cs-CZ" dirty="0" smtClean="0"/>
            <a:t>Sada: Matematika pro 5. ročník</a:t>
          </a:r>
          <a:endParaRPr lang="cs-CZ" dirty="0"/>
        </a:p>
      </dgm:t>
    </dgm:pt>
    <dgm:pt modelId="{5CDD5C3F-CC99-485F-87DA-E7B8245CC121}" type="parTrans" cxnId="{3E9CE5CE-BE2A-4738-9975-063CAE07F465}">
      <dgm:prSet/>
      <dgm:spPr/>
      <dgm:t>
        <a:bodyPr/>
        <a:lstStyle/>
        <a:p>
          <a:endParaRPr lang="cs-CZ"/>
        </a:p>
      </dgm:t>
    </dgm:pt>
    <dgm:pt modelId="{CECB35EA-D988-4A7F-9A56-4637A6FB2BB0}" type="sibTrans" cxnId="{3E9CE5CE-BE2A-4738-9975-063CAE07F465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 smtClean="0"/>
            <a:t>Název: </a:t>
          </a:r>
          <a:r>
            <a:rPr lang="cs-CZ" dirty="0" smtClean="0"/>
            <a:t>VY_32_INOVACE_03_Matematické hádanky 3</a:t>
          </a:r>
          <a:endParaRPr lang="cs-CZ" dirty="0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6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6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6"/>
      <dgm:spPr/>
    </dgm:pt>
    <dgm:pt modelId="{851BB866-B6AE-4566-893F-4C635BA974FC}" type="pres">
      <dgm:prSet presAssocID="{FBBFC3EA-9D9D-4F3A-BEA6-9C2C0E46BF20}" presName="circle2" presStyleLbl="node1" presStyleIdx="1" presStyleCnt="6"/>
      <dgm:spPr/>
    </dgm:pt>
    <dgm:pt modelId="{643EA938-EDE0-4533-ACCC-D2BD6F3A527C}" type="pres">
      <dgm:prSet presAssocID="{FBBFC3EA-9D9D-4F3A-BEA6-9C2C0E46BF20}" presName="rect2" presStyleLbl="alignAcc1" presStyleIdx="1" presStyleCnt="6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6"/>
      <dgm:spPr/>
    </dgm:pt>
    <dgm:pt modelId="{902074E1-B931-4618-97F1-FADBE82E9C3C}" type="pres">
      <dgm:prSet presAssocID="{019433A1-1324-4DE1-9E6F-32B851095F74}" presName="circle3" presStyleLbl="node1" presStyleIdx="2" presStyleCnt="6"/>
      <dgm:spPr/>
      <dgm:t>
        <a:bodyPr/>
        <a:lstStyle/>
        <a:p>
          <a:endParaRPr lang="cs-CZ"/>
        </a:p>
      </dgm:t>
    </dgm:pt>
    <dgm:pt modelId="{A3817367-F2BC-482F-8832-FA00B51DCCF3}" type="pres">
      <dgm:prSet presAssocID="{019433A1-1324-4DE1-9E6F-32B851095F74}" presName="rect3" presStyleLbl="alignAcc1" presStyleIdx="2" presStyleCnt="6"/>
      <dgm:spPr/>
      <dgm:t>
        <a:bodyPr/>
        <a:lstStyle/>
        <a:p>
          <a:endParaRPr lang="cs-CZ"/>
        </a:p>
      </dgm:t>
    </dgm:pt>
    <dgm:pt modelId="{626ABFF6-56C8-4386-B662-68EC364EED9D}" type="pres">
      <dgm:prSet presAssocID="{DAEA276B-ECF9-46F6-A7D3-4693B2D32BC4}" presName="vertSpace4" presStyleLbl="node1" presStyleIdx="2" presStyleCnt="6"/>
      <dgm:spPr/>
    </dgm:pt>
    <dgm:pt modelId="{6DB11F1C-D028-4800-9625-6611CA9DE6D4}" type="pres">
      <dgm:prSet presAssocID="{DAEA276B-ECF9-46F6-A7D3-4693B2D32BC4}" presName="circle4" presStyleLbl="node1" presStyleIdx="3" presStyleCnt="6"/>
      <dgm:spPr/>
    </dgm:pt>
    <dgm:pt modelId="{CDED6FE3-AD8F-4ACC-B6B8-710EDDD97598}" type="pres">
      <dgm:prSet presAssocID="{DAEA276B-ECF9-46F6-A7D3-4693B2D32BC4}" presName="rect4" presStyleLbl="alignAcc1" presStyleIdx="3" presStyleCnt="6"/>
      <dgm:spPr/>
      <dgm:t>
        <a:bodyPr/>
        <a:lstStyle/>
        <a:p>
          <a:endParaRPr lang="cs-CZ"/>
        </a:p>
      </dgm:t>
    </dgm:pt>
    <dgm:pt modelId="{397AC6D7-84A6-4150-958F-83C92D9ACF38}" type="pres">
      <dgm:prSet presAssocID="{C73C7642-F245-4585-8F88-243F9FAEF6CA}" presName="vertSpace5" presStyleLbl="node1" presStyleIdx="3" presStyleCnt="6"/>
      <dgm:spPr/>
    </dgm:pt>
    <dgm:pt modelId="{D7419528-33A6-416D-9E64-B3F7915C5149}" type="pres">
      <dgm:prSet presAssocID="{C73C7642-F245-4585-8F88-243F9FAEF6CA}" presName="circle5" presStyleLbl="node1" presStyleIdx="4" presStyleCnt="6"/>
      <dgm:spPr/>
    </dgm:pt>
    <dgm:pt modelId="{97289DF2-90F4-4EC2-A9FC-633B00BAB610}" type="pres">
      <dgm:prSet presAssocID="{C73C7642-F245-4585-8F88-243F9FAEF6CA}" presName="rect5" presStyleLbl="alignAcc1" presStyleIdx="4" presStyleCnt="6"/>
      <dgm:spPr/>
      <dgm:t>
        <a:bodyPr/>
        <a:lstStyle/>
        <a:p>
          <a:endParaRPr lang="cs-CZ"/>
        </a:p>
      </dgm:t>
    </dgm:pt>
    <dgm:pt modelId="{234EBA9D-95B4-4C20-A84E-6F65F1085DC6}" type="pres">
      <dgm:prSet presAssocID="{EBC41103-E2E5-4D48-9B4B-425520D3D098}" presName="vertSpace6" presStyleLbl="node1" presStyleIdx="4" presStyleCnt="6"/>
      <dgm:spPr/>
    </dgm:pt>
    <dgm:pt modelId="{12255512-213F-41DF-90A6-8B4CD74A2B52}" type="pres">
      <dgm:prSet presAssocID="{EBC41103-E2E5-4D48-9B4B-425520D3D098}" presName="circle6" presStyleLbl="node1" presStyleIdx="5" presStyleCnt="6"/>
      <dgm:spPr/>
    </dgm:pt>
    <dgm:pt modelId="{50C2F88D-8688-44C2-A854-691F34009D3B}" type="pres">
      <dgm:prSet presAssocID="{EBC41103-E2E5-4D48-9B4B-425520D3D098}" presName="rect6" presStyleLbl="alignAcc1" presStyleIdx="5" presStyleCnt="6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69A1436-182C-465B-AD7F-FE48E0C090C1}" type="pres">
      <dgm:prSet presAssocID="{DAEA276B-ECF9-46F6-A7D3-4693B2D32BC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A41A67C-3D3F-4AE9-9E0F-5D7F7BB2E741}" type="pres">
      <dgm:prSet presAssocID="{C73C7642-F245-4585-8F88-243F9FAEF6CA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969C235-9271-4D34-B740-D627A121CAD0}" type="pres">
      <dgm:prSet presAssocID="{EBC41103-E2E5-4D48-9B4B-425520D3D098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4B05636-A0BE-4369-B727-08939E4C3413}" type="presOf" srcId="{FBBFC3EA-9D9D-4F3A-BEA6-9C2C0E46BF20}" destId="{832BF48F-0145-4429-9E02-8FCA946CCE9E}" srcOrd="1" destOrd="0" presId="urn:microsoft.com/office/officeart/2005/8/layout/target3"/>
    <dgm:cxn modelId="{B06F21AD-1547-4BC6-B33D-7EED2884C04A}" type="presOf" srcId="{39F8B381-5807-488E-AC22-73DD4140ED4A}" destId="{71045F8C-00FA-488E-A7BD-E2E6753D979D}" srcOrd="0" destOrd="0" presId="urn:microsoft.com/office/officeart/2005/8/layout/target3"/>
    <dgm:cxn modelId="{56D768D4-D8A8-4F09-8215-BEB7EB914931}" srcId="{39F8B381-5807-488E-AC22-73DD4140ED4A}" destId="{EBC41103-E2E5-4D48-9B4B-425520D3D098}" srcOrd="5" destOrd="0" parTransId="{66EC36A9-2BA2-4EC9-AAE7-037918B0215E}" sibTransId="{CD7C273C-2CBB-488A-8BF2-5D00DBC541E5}"/>
    <dgm:cxn modelId="{3AC6222D-D9F6-4EDC-BE1F-436571A6D815}" type="presOf" srcId="{019433A1-1324-4DE1-9E6F-32B851095F74}" destId="{E7297F21-D4FD-4A41-AE58-814D01A6B5E7}" srcOrd="1" destOrd="0" presId="urn:microsoft.com/office/officeart/2005/8/layout/target3"/>
    <dgm:cxn modelId="{C6EA49C5-A43C-4B67-A73A-0A08B72BBAB2}" type="presOf" srcId="{DAEA276B-ECF9-46F6-A7D3-4693B2D32BC4}" destId="{F69A1436-182C-465B-AD7F-FE48E0C090C1}" srcOrd="1" destOrd="0" presId="urn:microsoft.com/office/officeart/2005/8/layout/target3"/>
    <dgm:cxn modelId="{3E9CE5CE-BE2A-4738-9975-063CAE07F465}" srcId="{39F8B381-5807-488E-AC22-73DD4140ED4A}" destId="{DAEA276B-ECF9-46F6-A7D3-4693B2D32BC4}" srcOrd="3" destOrd="0" parTransId="{5CDD5C3F-CC99-485F-87DA-E7B8245CC121}" sibTransId="{CECB35EA-D988-4A7F-9A56-4637A6FB2BB0}"/>
    <dgm:cxn modelId="{92840912-1EEB-4CC7-8F5B-4557ECC27FB0}" type="presOf" srcId="{C73C7642-F245-4585-8F88-243F9FAEF6CA}" destId="{AA41A67C-3D3F-4AE9-9E0F-5D7F7BB2E741}" srcOrd="1" destOrd="0" presId="urn:microsoft.com/office/officeart/2005/8/layout/target3"/>
    <dgm:cxn modelId="{F6391877-609F-487D-9DD0-FCC527E99464}" type="presOf" srcId="{EBC41103-E2E5-4D48-9B4B-425520D3D098}" destId="{F969C235-9271-4D34-B740-D627A121CAD0}" srcOrd="1" destOrd="0" presId="urn:microsoft.com/office/officeart/2005/8/layout/target3"/>
    <dgm:cxn modelId="{D5C49C01-DF66-401F-BFE5-474E4E4C0A0A}" type="presOf" srcId="{445C7998-7549-48B0-BD68-D4F0167F02E5}" destId="{4D19AB04-24FA-40C2-B203-52AE3D15E171}" srcOrd="1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A3B099F2-BDF9-4831-B947-64972ED8831D}" type="presOf" srcId="{019433A1-1324-4DE1-9E6F-32B851095F74}" destId="{A3817367-F2BC-482F-8832-FA00B51DCCF3}" srcOrd="0" destOrd="0" presId="urn:microsoft.com/office/officeart/2005/8/layout/target3"/>
    <dgm:cxn modelId="{A782C095-DB49-4198-820D-EEC0D79CA1C8}" type="presOf" srcId="{445C7998-7549-48B0-BD68-D4F0167F02E5}" destId="{BC35EE03-4121-4EF9-923D-7CB6D30D358D}" srcOrd="0" destOrd="0" presId="urn:microsoft.com/office/officeart/2005/8/layout/target3"/>
    <dgm:cxn modelId="{C7F871FB-F504-4439-877E-C490FD70704E}" type="presOf" srcId="{C73C7642-F245-4585-8F88-243F9FAEF6CA}" destId="{97289DF2-90F4-4EC2-A9FC-633B00BAB610}" srcOrd="0" destOrd="0" presId="urn:microsoft.com/office/officeart/2005/8/layout/target3"/>
    <dgm:cxn modelId="{67DFEAAF-D7ED-4254-883C-76C6B96542C2}" type="presOf" srcId="{FBBFC3EA-9D9D-4F3A-BEA6-9C2C0E46BF20}" destId="{643EA938-EDE0-4533-ACCC-D2BD6F3A527C}" srcOrd="0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808A55A3-7A45-463B-8870-E66256D18048}" srcId="{39F8B381-5807-488E-AC22-73DD4140ED4A}" destId="{C73C7642-F245-4585-8F88-243F9FAEF6CA}" srcOrd="4" destOrd="0" parTransId="{3E2FFE2A-E7B1-401F-BAB6-893DF909FA64}" sibTransId="{C6F235C3-B62B-4F7C-8AF0-6D3C84052041}"/>
    <dgm:cxn modelId="{FAA9B153-1F1B-44D9-85F5-C5ED0DA158FF}" type="presOf" srcId="{EBC41103-E2E5-4D48-9B4B-425520D3D098}" destId="{50C2F88D-8688-44C2-A854-691F34009D3B}" srcOrd="0" destOrd="0" presId="urn:microsoft.com/office/officeart/2005/8/layout/target3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C5F34AEB-7720-454C-9A9D-F842C0739895}" type="presOf" srcId="{DAEA276B-ECF9-46F6-A7D3-4693B2D32BC4}" destId="{CDED6FE3-AD8F-4ACC-B6B8-710EDDD97598}" srcOrd="0" destOrd="0" presId="urn:microsoft.com/office/officeart/2005/8/layout/target3"/>
    <dgm:cxn modelId="{B8A7440A-5F81-4E95-9075-F2571592F5FF}" type="presParOf" srcId="{71045F8C-00FA-488E-A7BD-E2E6753D979D}" destId="{3577EC6B-C980-4F34-8C69-4365E7B8FC8C}" srcOrd="0" destOrd="0" presId="urn:microsoft.com/office/officeart/2005/8/layout/target3"/>
    <dgm:cxn modelId="{D565A7D3-0658-4D3D-B1C4-552A4EB8D2AD}" type="presParOf" srcId="{71045F8C-00FA-488E-A7BD-E2E6753D979D}" destId="{6940EB87-DC1D-4BC3-9408-9AC2E1FFC039}" srcOrd="1" destOrd="0" presId="urn:microsoft.com/office/officeart/2005/8/layout/target3"/>
    <dgm:cxn modelId="{A93C5B9A-63B2-46B0-BF3F-61B4D0300AC3}" type="presParOf" srcId="{71045F8C-00FA-488E-A7BD-E2E6753D979D}" destId="{BC35EE03-4121-4EF9-923D-7CB6D30D358D}" srcOrd="2" destOrd="0" presId="urn:microsoft.com/office/officeart/2005/8/layout/target3"/>
    <dgm:cxn modelId="{6E477C3A-0126-4394-BA9B-29E697350E3E}" type="presParOf" srcId="{71045F8C-00FA-488E-A7BD-E2E6753D979D}" destId="{C95EEA27-3CBF-4645-A92D-9D8AF5C1CBFC}" srcOrd="3" destOrd="0" presId="urn:microsoft.com/office/officeart/2005/8/layout/target3"/>
    <dgm:cxn modelId="{CC8A585A-29D8-41B3-9DD7-9BDAC47A1F7E}" type="presParOf" srcId="{71045F8C-00FA-488E-A7BD-E2E6753D979D}" destId="{851BB866-B6AE-4566-893F-4C635BA974FC}" srcOrd="4" destOrd="0" presId="urn:microsoft.com/office/officeart/2005/8/layout/target3"/>
    <dgm:cxn modelId="{A89D8BDD-F2EB-4697-A7D8-EFBF2E278E95}" type="presParOf" srcId="{71045F8C-00FA-488E-A7BD-E2E6753D979D}" destId="{643EA938-EDE0-4533-ACCC-D2BD6F3A527C}" srcOrd="5" destOrd="0" presId="urn:microsoft.com/office/officeart/2005/8/layout/target3"/>
    <dgm:cxn modelId="{DCF68E78-5CEC-42BF-9102-57DB965B8476}" type="presParOf" srcId="{71045F8C-00FA-488E-A7BD-E2E6753D979D}" destId="{92F31B18-D66D-4CC7-89B9-378928DE877D}" srcOrd="6" destOrd="0" presId="urn:microsoft.com/office/officeart/2005/8/layout/target3"/>
    <dgm:cxn modelId="{5E914BF7-6C8D-4F2D-BE41-DF9699266133}" type="presParOf" srcId="{71045F8C-00FA-488E-A7BD-E2E6753D979D}" destId="{902074E1-B931-4618-97F1-FADBE82E9C3C}" srcOrd="7" destOrd="0" presId="urn:microsoft.com/office/officeart/2005/8/layout/target3"/>
    <dgm:cxn modelId="{099E4475-D697-48DB-8133-D525CDB2C340}" type="presParOf" srcId="{71045F8C-00FA-488E-A7BD-E2E6753D979D}" destId="{A3817367-F2BC-482F-8832-FA00B51DCCF3}" srcOrd="8" destOrd="0" presId="urn:microsoft.com/office/officeart/2005/8/layout/target3"/>
    <dgm:cxn modelId="{52A945A7-9F7C-427F-A179-E52545769946}" type="presParOf" srcId="{71045F8C-00FA-488E-A7BD-E2E6753D979D}" destId="{626ABFF6-56C8-4386-B662-68EC364EED9D}" srcOrd="9" destOrd="0" presId="urn:microsoft.com/office/officeart/2005/8/layout/target3"/>
    <dgm:cxn modelId="{5FADE343-BDD8-4648-B625-7356D5D128CC}" type="presParOf" srcId="{71045F8C-00FA-488E-A7BD-E2E6753D979D}" destId="{6DB11F1C-D028-4800-9625-6611CA9DE6D4}" srcOrd="10" destOrd="0" presId="urn:microsoft.com/office/officeart/2005/8/layout/target3"/>
    <dgm:cxn modelId="{2C516842-C3E5-420A-A54F-CACD7EBBBE3E}" type="presParOf" srcId="{71045F8C-00FA-488E-A7BD-E2E6753D979D}" destId="{CDED6FE3-AD8F-4ACC-B6B8-710EDDD97598}" srcOrd="11" destOrd="0" presId="urn:microsoft.com/office/officeart/2005/8/layout/target3"/>
    <dgm:cxn modelId="{458025A7-C129-4A6E-9C4D-22DD4961881B}" type="presParOf" srcId="{71045F8C-00FA-488E-A7BD-E2E6753D979D}" destId="{397AC6D7-84A6-4150-958F-83C92D9ACF38}" srcOrd="12" destOrd="0" presId="urn:microsoft.com/office/officeart/2005/8/layout/target3"/>
    <dgm:cxn modelId="{3D589C5E-6824-494A-8BE7-5EBEB310502F}" type="presParOf" srcId="{71045F8C-00FA-488E-A7BD-E2E6753D979D}" destId="{D7419528-33A6-416D-9E64-B3F7915C5149}" srcOrd="13" destOrd="0" presId="urn:microsoft.com/office/officeart/2005/8/layout/target3"/>
    <dgm:cxn modelId="{60EBE08D-FDD7-4644-83BA-18532E482464}" type="presParOf" srcId="{71045F8C-00FA-488E-A7BD-E2E6753D979D}" destId="{97289DF2-90F4-4EC2-A9FC-633B00BAB610}" srcOrd="14" destOrd="0" presId="urn:microsoft.com/office/officeart/2005/8/layout/target3"/>
    <dgm:cxn modelId="{434DDF36-21C0-4DF3-B099-17EA22C13FE2}" type="presParOf" srcId="{71045F8C-00FA-488E-A7BD-E2E6753D979D}" destId="{234EBA9D-95B4-4C20-A84E-6F65F1085DC6}" srcOrd="15" destOrd="0" presId="urn:microsoft.com/office/officeart/2005/8/layout/target3"/>
    <dgm:cxn modelId="{7FD99857-356D-4A91-AE0B-25A0D84FE7DF}" type="presParOf" srcId="{71045F8C-00FA-488E-A7BD-E2E6753D979D}" destId="{12255512-213F-41DF-90A6-8B4CD74A2B52}" srcOrd="16" destOrd="0" presId="urn:microsoft.com/office/officeart/2005/8/layout/target3"/>
    <dgm:cxn modelId="{F5658A8B-CFC0-469E-A83E-BEB5BE40DABB}" type="presParOf" srcId="{71045F8C-00FA-488E-A7BD-E2E6753D979D}" destId="{50C2F88D-8688-44C2-A854-691F34009D3B}" srcOrd="17" destOrd="0" presId="urn:microsoft.com/office/officeart/2005/8/layout/target3"/>
    <dgm:cxn modelId="{7AF1574E-0C63-4953-877A-B697217BD2C2}" type="presParOf" srcId="{71045F8C-00FA-488E-A7BD-E2E6753D979D}" destId="{4D19AB04-24FA-40C2-B203-52AE3D15E171}" srcOrd="18" destOrd="0" presId="urn:microsoft.com/office/officeart/2005/8/layout/target3"/>
    <dgm:cxn modelId="{1378090A-8284-4B65-9F91-426724268D8C}" type="presParOf" srcId="{71045F8C-00FA-488E-A7BD-E2E6753D979D}" destId="{832BF48F-0145-4429-9E02-8FCA946CCE9E}" srcOrd="19" destOrd="0" presId="urn:microsoft.com/office/officeart/2005/8/layout/target3"/>
    <dgm:cxn modelId="{38E1954C-0AEF-45B5-BF58-E2EEA57A1699}" type="presParOf" srcId="{71045F8C-00FA-488E-A7BD-E2E6753D979D}" destId="{E7297F21-D4FD-4A41-AE58-814D01A6B5E7}" srcOrd="20" destOrd="0" presId="urn:microsoft.com/office/officeart/2005/8/layout/target3"/>
    <dgm:cxn modelId="{F06D11F8-69C0-48A7-8ABE-36E7A4DC0E7C}" type="presParOf" srcId="{71045F8C-00FA-488E-A7BD-E2E6753D979D}" destId="{F69A1436-182C-465B-AD7F-FE48E0C090C1}" srcOrd="21" destOrd="0" presId="urn:microsoft.com/office/officeart/2005/8/layout/target3"/>
    <dgm:cxn modelId="{B1909B32-3DBC-4417-AA6C-FB49507CA5E3}" type="presParOf" srcId="{71045F8C-00FA-488E-A7BD-E2E6753D979D}" destId="{AA41A67C-3D3F-4AE9-9E0F-5D7F7BB2E741}" srcOrd="22" destOrd="0" presId="urn:microsoft.com/office/officeart/2005/8/layout/target3"/>
    <dgm:cxn modelId="{10BC51F3-6D14-4A0E-998E-C15B7FBD4CB6}" type="presParOf" srcId="{71045F8C-00FA-488E-A7BD-E2E6753D979D}" destId="{F969C235-9271-4D34-B740-D627A121CAD0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8FB1B88-A3D9-4861-886E-1D439E458AA0}" type="doc">
      <dgm:prSet loTypeId="urn:microsoft.com/office/officeart/2008/layout/AlternatingHexagons" loCatId="list" qsTypeId="urn:microsoft.com/office/officeart/2005/8/quickstyle/3d7" qsCatId="3D" csTypeId="urn:microsoft.com/office/officeart/2005/8/colors/colorful5" csCatId="colorful" phldr="1"/>
      <dgm:spPr/>
      <dgm:t>
        <a:bodyPr/>
        <a:lstStyle/>
        <a:p>
          <a:endParaRPr lang="cs-CZ"/>
        </a:p>
      </dgm:t>
    </dgm:pt>
    <dgm:pt modelId="{E9ED0C18-130A-4736-A6CF-DD694A257A9D}">
      <dgm:prSet phldrT="[Text]"/>
      <dgm:spPr/>
      <dgm:t>
        <a:bodyPr/>
        <a:lstStyle/>
        <a:p>
          <a:r>
            <a:rPr lang="cs-CZ" dirty="0" smtClean="0"/>
            <a:t>25</a:t>
          </a:r>
          <a:endParaRPr lang="cs-CZ" dirty="0"/>
        </a:p>
      </dgm:t>
    </dgm:pt>
    <dgm:pt modelId="{65CAA8A3-02BF-4331-9F74-755ED4DF77B3}" type="parTrans" cxnId="{E6DB58AF-DF71-43AE-BF0D-D06F3331B621}">
      <dgm:prSet/>
      <dgm:spPr/>
      <dgm:t>
        <a:bodyPr/>
        <a:lstStyle/>
        <a:p>
          <a:endParaRPr lang="cs-CZ" dirty="0"/>
        </a:p>
      </dgm:t>
    </dgm:pt>
    <dgm:pt modelId="{E659154D-2E72-443F-B5F0-5AD636F7C557}" type="sibTrans" cxnId="{E6DB58AF-DF71-43AE-BF0D-D06F3331B621}">
      <dgm:prSet/>
      <dgm:spPr/>
      <dgm:t>
        <a:bodyPr/>
        <a:lstStyle/>
        <a:p>
          <a:r>
            <a:rPr lang="cs-CZ" dirty="0" smtClean="0"/>
            <a:t>123</a:t>
          </a:r>
          <a:endParaRPr lang="cs-CZ" dirty="0"/>
        </a:p>
      </dgm:t>
    </dgm:pt>
    <dgm:pt modelId="{BB3C101E-A9DA-43B8-8810-EB2209770D45}">
      <dgm:prSet phldrT="[Text]"/>
      <dgm:spPr/>
      <dgm:t>
        <a:bodyPr/>
        <a:lstStyle/>
        <a:p>
          <a:endParaRPr lang="cs-CZ" dirty="0"/>
        </a:p>
      </dgm:t>
    </dgm:pt>
    <dgm:pt modelId="{4B2C9F4A-5F56-4610-8E40-4E6F96956276}" type="parTrans" cxnId="{F00292EF-20E4-4C18-BFCA-6AFAA092D2CF}">
      <dgm:prSet/>
      <dgm:spPr/>
      <dgm:t>
        <a:bodyPr/>
        <a:lstStyle/>
        <a:p>
          <a:endParaRPr lang="cs-CZ" dirty="0"/>
        </a:p>
      </dgm:t>
    </dgm:pt>
    <dgm:pt modelId="{12FDA8E0-65FC-473E-AFDC-072EAB291E15}" type="sibTrans" cxnId="{F00292EF-20E4-4C18-BFCA-6AFAA092D2CF}">
      <dgm:prSet/>
      <dgm:spPr/>
      <dgm:t>
        <a:bodyPr/>
        <a:lstStyle/>
        <a:p>
          <a:endParaRPr lang="cs-CZ" dirty="0"/>
        </a:p>
      </dgm:t>
    </dgm:pt>
    <dgm:pt modelId="{DD21D737-5386-4A97-9F7F-25BAA2E2823A}">
      <dgm:prSet phldrT="[Text]"/>
      <dgm:spPr/>
      <dgm:t>
        <a:bodyPr/>
        <a:lstStyle/>
        <a:p>
          <a:r>
            <a:rPr lang="cs-CZ" dirty="0" smtClean="0"/>
            <a:t>75</a:t>
          </a:r>
          <a:endParaRPr lang="cs-CZ" dirty="0"/>
        </a:p>
      </dgm:t>
    </dgm:pt>
    <dgm:pt modelId="{6DB40209-F9E8-4F65-A4B5-4E920FF2BA2D}" type="parTrans" cxnId="{9FCE5711-AF08-4F7E-AEB3-754F6F76298A}">
      <dgm:prSet/>
      <dgm:spPr/>
      <dgm:t>
        <a:bodyPr/>
        <a:lstStyle/>
        <a:p>
          <a:endParaRPr lang="cs-CZ" dirty="0"/>
        </a:p>
      </dgm:t>
    </dgm:pt>
    <dgm:pt modelId="{25C75498-C0D9-4CDC-8C92-7BCAECAB8DDD}" type="sibTrans" cxnId="{9FCE5711-AF08-4F7E-AEB3-754F6F76298A}">
      <dgm:prSet/>
      <dgm:spPr/>
      <dgm:t>
        <a:bodyPr/>
        <a:lstStyle/>
        <a:p>
          <a:r>
            <a:rPr lang="cs-CZ" dirty="0" smtClean="0"/>
            <a:t>60</a:t>
          </a:r>
          <a:endParaRPr lang="cs-CZ" dirty="0"/>
        </a:p>
      </dgm:t>
    </dgm:pt>
    <dgm:pt modelId="{54762B6D-6F1C-4DC5-87C4-0072ADADD168}">
      <dgm:prSet phldrT="[Text]"/>
      <dgm:spPr/>
      <dgm:t>
        <a:bodyPr/>
        <a:lstStyle/>
        <a:p>
          <a:endParaRPr lang="cs-CZ" dirty="0"/>
        </a:p>
      </dgm:t>
    </dgm:pt>
    <dgm:pt modelId="{0E0DD75C-6960-4968-B5AB-E4A1D42FBA80}" type="parTrans" cxnId="{DEDCAA75-2EC1-4610-8F71-ABA43E4C5280}">
      <dgm:prSet/>
      <dgm:spPr/>
      <dgm:t>
        <a:bodyPr/>
        <a:lstStyle/>
        <a:p>
          <a:endParaRPr lang="cs-CZ" dirty="0"/>
        </a:p>
      </dgm:t>
    </dgm:pt>
    <dgm:pt modelId="{11BAB337-4EB4-4D8F-8531-A4BEE151726B}" type="sibTrans" cxnId="{DEDCAA75-2EC1-4610-8F71-ABA43E4C5280}">
      <dgm:prSet/>
      <dgm:spPr/>
      <dgm:t>
        <a:bodyPr/>
        <a:lstStyle/>
        <a:p>
          <a:endParaRPr lang="cs-CZ" dirty="0"/>
        </a:p>
      </dgm:t>
    </dgm:pt>
    <dgm:pt modelId="{4FA1B834-280C-4ED5-9959-278E482CF6CE}">
      <dgm:prSet phldrT="[Text]"/>
      <dgm:spPr/>
      <dgm:t>
        <a:bodyPr/>
        <a:lstStyle/>
        <a:p>
          <a:r>
            <a:rPr lang="cs-CZ" dirty="0" smtClean="0"/>
            <a:t>30</a:t>
          </a:r>
          <a:endParaRPr lang="cs-CZ" dirty="0"/>
        </a:p>
      </dgm:t>
    </dgm:pt>
    <dgm:pt modelId="{6EAB69A5-045A-4DF0-8522-43B2365D20F2}" type="parTrans" cxnId="{B60EB09F-9FD3-4522-A4EC-BEFD8E22E218}">
      <dgm:prSet/>
      <dgm:spPr/>
      <dgm:t>
        <a:bodyPr/>
        <a:lstStyle/>
        <a:p>
          <a:endParaRPr lang="cs-CZ" dirty="0"/>
        </a:p>
      </dgm:t>
    </dgm:pt>
    <dgm:pt modelId="{0486FCF9-5222-46FF-A23A-BDAFA55B0B5A}" type="sibTrans" cxnId="{B60EB09F-9FD3-4522-A4EC-BEFD8E22E218}">
      <dgm:prSet/>
      <dgm:spPr/>
      <dgm:t>
        <a:bodyPr/>
        <a:lstStyle/>
        <a:p>
          <a:r>
            <a:rPr lang="cs-CZ" dirty="0" smtClean="0"/>
            <a:t>450</a:t>
          </a:r>
          <a:endParaRPr lang="cs-CZ" dirty="0"/>
        </a:p>
      </dgm:t>
    </dgm:pt>
    <dgm:pt modelId="{881840F3-459A-42BC-A0E7-4FA3663BCB17}">
      <dgm:prSet phldrT="[Text]"/>
      <dgm:spPr/>
      <dgm:t>
        <a:bodyPr/>
        <a:lstStyle/>
        <a:p>
          <a:endParaRPr lang="cs-CZ" dirty="0"/>
        </a:p>
      </dgm:t>
    </dgm:pt>
    <dgm:pt modelId="{76BA0CFD-22DC-4CAB-AFCD-8E87D28D6F88}" type="parTrans" cxnId="{39409A56-1DE4-4735-BD40-6512699240F2}">
      <dgm:prSet/>
      <dgm:spPr/>
      <dgm:t>
        <a:bodyPr/>
        <a:lstStyle/>
        <a:p>
          <a:endParaRPr lang="cs-CZ" dirty="0"/>
        </a:p>
      </dgm:t>
    </dgm:pt>
    <dgm:pt modelId="{080BF20A-A5AB-4E66-B0E6-D7BE83AC941A}" type="sibTrans" cxnId="{39409A56-1DE4-4735-BD40-6512699240F2}">
      <dgm:prSet/>
      <dgm:spPr/>
      <dgm:t>
        <a:bodyPr/>
        <a:lstStyle/>
        <a:p>
          <a:endParaRPr lang="cs-CZ" dirty="0"/>
        </a:p>
      </dgm:t>
    </dgm:pt>
    <dgm:pt modelId="{E72A88B6-6870-4B05-B1FD-38E23CBDEFBF}">
      <dgm:prSet/>
      <dgm:spPr/>
      <dgm:t>
        <a:bodyPr/>
        <a:lstStyle/>
        <a:p>
          <a:r>
            <a:rPr lang="cs-CZ" dirty="0" smtClean="0"/>
            <a:t>13</a:t>
          </a:r>
          <a:endParaRPr lang="cs-CZ" dirty="0"/>
        </a:p>
      </dgm:t>
    </dgm:pt>
    <dgm:pt modelId="{4FF33C46-5550-4A4E-80B1-BEF13815A22D}" type="parTrans" cxnId="{F9839D83-790B-4000-96DE-7C7112224F8F}">
      <dgm:prSet/>
      <dgm:spPr/>
      <dgm:t>
        <a:bodyPr/>
        <a:lstStyle/>
        <a:p>
          <a:endParaRPr lang="cs-CZ" dirty="0"/>
        </a:p>
      </dgm:t>
    </dgm:pt>
    <dgm:pt modelId="{1848214E-7BD5-4C0B-A1C7-BBB80AF9A5D6}" type="sibTrans" cxnId="{F9839D83-790B-4000-96DE-7C7112224F8F}">
      <dgm:prSet/>
      <dgm:spPr/>
      <dgm:t>
        <a:bodyPr/>
        <a:lstStyle/>
        <a:p>
          <a:r>
            <a:rPr lang="cs-CZ" dirty="0" smtClean="0"/>
            <a:t>202</a:t>
          </a:r>
          <a:endParaRPr lang="cs-CZ" dirty="0"/>
        </a:p>
      </dgm:t>
    </dgm:pt>
    <dgm:pt modelId="{E1B8E8B2-0260-493C-8826-AA230388897E}">
      <dgm:prSet/>
      <dgm:spPr/>
      <dgm:t>
        <a:bodyPr/>
        <a:lstStyle/>
        <a:p>
          <a:r>
            <a:rPr lang="cs-CZ" dirty="0" smtClean="0"/>
            <a:t>65</a:t>
          </a:r>
          <a:endParaRPr lang="cs-CZ" dirty="0"/>
        </a:p>
      </dgm:t>
    </dgm:pt>
    <dgm:pt modelId="{9A5E0667-6C10-4C72-8C12-1EA47C13CF50}" type="parTrans" cxnId="{E5184DEC-A682-4F3C-904F-D8DBDDBB8C22}">
      <dgm:prSet/>
      <dgm:spPr/>
      <dgm:t>
        <a:bodyPr/>
        <a:lstStyle/>
        <a:p>
          <a:endParaRPr lang="cs-CZ" dirty="0"/>
        </a:p>
      </dgm:t>
    </dgm:pt>
    <dgm:pt modelId="{07EFC220-C12E-4D10-8735-88FCC0417AF1}" type="sibTrans" cxnId="{E5184DEC-A682-4F3C-904F-D8DBDDBB8C22}">
      <dgm:prSet/>
      <dgm:spPr/>
      <dgm:t>
        <a:bodyPr/>
        <a:lstStyle/>
        <a:p>
          <a:r>
            <a:rPr lang="cs-CZ" dirty="0" smtClean="0"/>
            <a:t>560</a:t>
          </a:r>
          <a:endParaRPr lang="cs-CZ" dirty="0"/>
        </a:p>
      </dgm:t>
    </dgm:pt>
    <dgm:pt modelId="{4DCCC950-2472-427E-8DEA-58C060A5121B}" type="pres">
      <dgm:prSet presAssocID="{68FB1B88-A3D9-4861-886E-1D439E458AA0}" presName="Name0" presStyleCnt="0">
        <dgm:presLayoutVars>
          <dgm:chMax/>
          <dgm:chPref/>
          <dgm:dir/>
          <dgm:animLvl val="lvl"/>
        </dgm:presLayoutVars>
      </dgm:prSet>
      <dgm:spPr/>
      <dgm:t>
        <a:bodyPr/>
        <a:lstStyle/>
        <a:p>
          <a:endParaRPr lang="cs-CZ"/>
        </a:p>
      </dgm:t>
    </dgm:pt>
    <dgm:pt modelId="{1847DA08-24D6-4711-A832-AA47C86440A3}" type="pres">
      <dgm:prSet presAssocID="{E9ED0C18-130A-4736-A6CF-DD694A257A9D}" presName="composite" presStyleCnt="0"/>
      <dgm:spPr/>
    </dgm:pt>
    <dgm:pt modelId="{CA5FD684-A8F4-46F2-9E53-35B876C7A134}" type="pres">
      <dgm:prSet presAssocID="{E9ED0C18-130A-4736-A6CF-DD694A257A9D}" presName="Parent1" presStyleLbl="node1" presStyleIdx="0" presStyleCnt="10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8A5B959-13AB-4264-A1DD-C8B57AFD26C4}" type="pres">
      <dgm:prSet presAssocID="{E9ED0C18-130A-4736-A6CF-DD694A257A9D}" presName="Childtext1" presStyleLbl="revTx" presStyleIdx="0" presStyleCnt="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3B47D33-0827-4C7F-A415-59D77626C3EF}" type="pres">
      <dgm:prSet presAssocID="{E9ED0C18-130A-4736-A6CF-DD694A257A9D}" presName="BalanceSpacing" presStyleCnt="0"/>
      <dgm:spPr/>
    </dgm:pt>
    <dgm:pt modelId="{AB11401B-DBBD-4E1A-AC5A-21D748F12A60}" type="pres">
      <dgm:prSet presAssocID="{E9ED0C18-130A-4736-A6CF-DD694A257A9D}" presName="BalanceSpacing1" presStyleCnt="0"/>
      <dgm:spPr/>
    </dgm:pt>
    <dgm:pt modelId="{C0EA788C-F658-4780-BE3D-E00DE01EEF7D}" type="pres">
      <dgm:prSet presAssocID="{E659154D-2E72-443F-B5F0-5AD636F7C557}" presName="Accent1Text" presStyleLbl="node1" presStyleIdx="1" presStyleCnt="10" custLinFactX="-5455" custLinFactNeighborX="-100000" custLinFactNeighborY="-330"/>
      <dgm:spPr/>
      <dgm:t>
        <a:bodyPr/>
        <a:lstStyle/>
        <a:p>
          <a:endParaRPr lang="cs-CZ"/>
        </a:p>
      </dgm:t>
    </dgm:pt>
    <dgm:pt modelId="{ED3F7B37-C93C-4A1F-BA89-E787E65150DC}" type="pres">
      <dgm:prSet presAssocID="{E659154D-2E72-443F-B5F0-5AD636F7C557}" presName="spaceBetweenRectangles" presStyleCnt="0"/>
      <dgm:spPr/>
    </dgm:pt>
    <dgm:pt modelId="{0D0DB199-EEE0-4FC3-8780-D20AB037B793}" type="pres">
      <dgm:prSet presAssocID="{E1B8E8B2-0260-493C-8826-AA230388897E}" presName="composite" presStyleCnt="0"/>
      <dgm:spPr/>
    </dgm:pt>
    <dgm:pt modelId="{D11ABAF7-6C8A-4845-A8A2-9CD4E3E84B4B}" type="pres">
      <dgm:prSet presAssocID="{E1B8E8B2-0260-493C-8826-AA230388897E}" presName="Parent1" presStyleLbl="node1" presStyleIdx="2" presStyleCnt="10" custLinFactX="-22761" custLinFactNeighborX="-100000" custLinFactNeighborY="49701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26AAD9E-BBAE-4CB6-AE84-651FFB608C16}" type="pres">
      <dgm:prSet presAssocID="{E1B8E8B2-0260-493C-8826-AA230388897E}" presName="Childtext1" presStyleLbl="revTx" presStyleIdx="1" presStyleCnt="5">
        <dgm:presLayoutVars>
          <dgm:chMax val="0"/>
          <dgm:chPref val="0"/>
          <dgm:bulletEnabled val="1"/>
        </dgm:presLayoutVars>
      </dgm:prSet>
      <dgm:spPr/>
    </dgm:pt>
    <dgm:pt modelId="{BEC3AE2C-0257-4B96-A8F8-F33E14EC229E}" type="pres">
      <dgm:prSet presAssocID="{E1B8E8B2-0260-493C-8826-AA230388897E}" presName="BalanceSpacing" presStyleCnt="0"/>
      <dgm:spPr/>
    </dgm:pt>
    <dgm:pt modelId="{A6145248-6F59-4B0F-92C1-7AE9B2E750C8}" type="pres">
      <dgm:prSet presAssocID="{E1B8E8B2-0260-493C-8826-AA230388897E}" presName="BalanceSpacing1" presStyleCnt="0"/>
      <dgm:spPr/>
    </dgm:pt>
    <dgm:pt modelId="{8262F23D-73EE-4FC5-9ABB-36F06AF9BA1A}" type="pres">
      <dgm:prSet presAssocID="{07EFC220-C12E-4D10-8735-88FCC0417AF1}" presName="Accent1Text" presStyleLbl="node1" presStyleIdx="3" presStyleCnt="10" custLinFactX="100000" custLinFactNeighborX="116204" custLinFactNeighborY="-45530"/>
      <dgm:spPr/>
      <dgm:t>
        <a:bodyPr/>
        <a:lstStyle/>
        <a:p>
          <a:endParaRPr lang="cs-CZ"/>
        </a:p>
      </dgm:t>
    </dgm:pt>
    <dgm:pt modelId="{1F13E5BC-DCEE-400D-906E-E609C5EE8DA2}" type="pres">
      <dgm:prSet presAssocID="{07EFC220-C12E-4D10-8735-88FCC0417AF1}" presName="spaceBetweenRectangles" presStyleCnt="0"/>
      <dgm:spPr/>
    </dgm:pt>
    <dgm:pt modelId="{E344076E-8363-47C7-8F45-73AD2BB90DE8}" type="pres">
      <dgm:prSet presAssocID="{DD21D737-5386-4A97-9F7F-25BAA2E2823A}" presName="composite" presStyleCnt="0"/>
      <dgm:spPr/>
    </dgm:pt>
    <dgm:pt modelId="{411B896E-50A8-4B96-A6BD-5047A9D9AEBF}" type="pres">
      <dgm:prSet presAssocID="{DD21D737-5386-4A97-9F7F-25BAA2E2823A}" presName="Parent1" presStyleLbl="node1" presStyleIdx="4" presStyleCnt="10" custLinFactX="14927" custLinFactNeighborX="100000" custLinFactNeighborY="-35179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91C1914-B48F-4533-B5F9-52BFB83DB4EC}" type="pres">
      <dgm:prSet presAssocID="{DD21D737-5386-4A97-9F7F-25BAA2E2823A}" presName="Childtext1" presStyleLbl="revTx" presStyleIdx="2" presStyleCnt="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420D681-D8E6-4B35-A6B0-F43B6214D5B2}" type="pres">
      <dgm:prSet presAssocID="{DD21D737-5386-4A97-9F7F-25BAA2E2823A}" presName="BalanceSpacing" presStyleCnt="0"/>
      <dgm:spPr/>
    </dgm:pt>
    <dgm:pt modelId="{C357D08D-1D0D-4207-8300-B0701DAC44D5}" type="pres">
      <dgm:prSet presAssocID="{DD21D737-5386-4A97-9F7F-25BAA2E2823A}" presName="BalanceSpacing1" presStyleCnt="0"/>
      <dgm:spPr/>
    </dgm:pt>
    <dgm:pt modelId="{29A185DE-B0A8-4C50-9288-634375732045}" type="pres">
      <dgm:prSet presAssocID="{25C75498-C0D9-4CDC-8C92-7BCAECAB8DDD}" presName="Accent1Text" presStyleLbl="node1" presStyleIdx="5" presStyleCnt="10" custLinFactX="-115255" custLinFactNeighborX="-200000" custLinFactNeighborY="-74859"/>
      <dgm:spPr/>
      <dgm:t>
        <a:bodyPr/>
        <a:lstStyle/>
        <a:p>
          <a:endParaRPr lang="cs-CZ"/>
        </a:p>
      </dgm:t>
    </dgm:pt>
    <dgm:pt modelId="{E1033FA7-C0E4-4B66-9EEB-0ABC7277C6F0}" type="pres">
      <dgm:prSet presAssocID="{25C75498-C0D9-4CDC-8C92-7BCAECAB8DDD}" presName="spaceBetweenRectangles" presStyleCnt="0"/>
      <dgm:spPr/>
    </dgm:pt>
    <dgm:pt modelId="{157EC863-CA69-47AB-B536-EFC91CB80EBE}" type="pres">
      <dgm:prSet presAssocID="{E72A88B6-6870-4B05-B1FD-38E23CBDEFBF}" presName="composite" presStyleCnt="0"/>
      <dgm:spPr/>
    </dgm:pt>
    <dgm:pt modelId="{EC028B7A-E07D-4C50-AB94-0C89169CEC8E}" type="pres">
      <dgm:prSet presAssocID="{E72A88B6-6870-4B05-B1FD-38E23CBDEFBF}" presName="Parent1" presStyleLbl="node1" presStyleIdx="6" presStyleCnt="10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BB213FD-89F0-45D1-A933-C4463CE97713}" type="pres">
      <dgm:prSet presAssocID="{E72A88B6-6870-4B05-B1FD-38E23CBDEFBF}" presName="Childtext1" presStyleLbl="revTx" presStyleIdx="3" presStyleCnt="5">
        <dgm:presLayoutVars>
          <dgm:chMax val="0"/>
          <dgm:chPref val="0"/>
          <dgm:bulletEnabled val="1"/>
        </dgm:presLayoutVars>
      </dgm:prSet>
      <dgm:spPr/>
    </dgm:pt>
    <dgm:pt modelId="{B690E35E-C387-4819-B18F-1BE15FA76924}" type="pres">
      <dgm:prSet presAssocID="{E72A88B6-6870-4B05-B1FD-38E23CBDEFBF}" presName="BalanceSpacing" presStyleCnt="0"/>
      <dgm:spPr/>
    </dgm:pt>
    <dgm:pt modelId="{F91084F9-B6C3-4964-8845-39F3E455C60A}" type="pres">
      <dgm:prSet presAssocID="{E72A88B6-6870-4B05-B1FD-38E23CBDEFBF}" presName="BalanceSpacing1" presStyleCnt="0"/>
      <dgm:spPr/>
    </dgm:pt>
    <dgm:pt modelId="{778307B5-07DE-4A57-AB3A-B7F0B8DADFD7}" type="pres">
      <dgm:prSet presAssocID="{1848214E-7BD5-4C0B-A1C7-BBB80AF9A5D6}" presName="Accent1Text" presStyleLbl="node1" presStyleIdx="7" presStyleCnt="10" custLinFactX="100000" custLinFactNeighborX="180056" custLinFactNeighborY="-88315"/>
      <dgm:spPr/>
      <dgm:t>
        <a:bodyPr/>
        <a:lstStyle/>
        <a:p>
          <a:endParaRPr lang="cs-CZ"/>
        </a:p>
      </dgm:t>
    </dgm:pt>
    <dgm:pt modelId="{B2CB2883-6961-4389-AE0B-F0AFE3FB830A}" type="pres">
      <dgm:prSet presAssocID="{1848214E-7BD5-4C0B-A1C7-BBB80AF9A5D6}" presName="spaceBetweenRectangles" presStyleCnt="0"/>
      <dgm:spPr/>
    </dgm:pt>
    <dgm:pt modelId="{359FB99E-1D28-40DB-954B-DCC1A99679A4}" type="pres">
      <dgm:prSet presAssocID="{4FA1B834-280C-4ED5-9959-278E482CF6CE}" presName="composite" presStyleCnt="0"/>
      <dgm:spPr/>
    </dgm:pt>
    <dgm:pt modelId="{E7A8D1FB-CDC4-433B-93EB-20F1C2A558F9}" type="pres">
      <dgm:prSet presAssocID="{4FA1B834-280C-4ED5-9959-278E482CF6CE}" presName="Parent1" presStyleLbl="node1" presStyleIdx="8" presStyleCnt="10" custLinFactX="60536" custLinFactNeighborX="100000" custLinFactNeighborY="-46221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25AFD36-A90D-44CB-9B17-2A1AA6E49699}" type="pres">
      <dgm:prSet presAssocID="{4FA1B834-280C-4ED5-9959-278E482CF6CE}" presName="Childtext1" presStyleLbl="revTx" presStyleIdx="4" presStyleCnt="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EA42CB4-A8A7-47A9-A6D2-45BE8413CC01}" type="pres">
      <dgm:prSet presAssocID="{4FA1B834-280C-4ED5-9959-278E482CF6CE}" presName="BalanceSpacing" presStyleCnt="0"/>
      <dgm:spPr/>
    </dgm:pt>
    <dgm:pt modelId="{F02C1065-2770-48A0-8ABA-77F7FCC71DF2}" type="pres">
      <dgm:prSet presAssocID="{4FA1B834-280C-4ED5-9959-278E482CF6CE}" presName="BalanceSpacing1" presStyleCnt="0"/>
      <dgm:spPr/>
    </dgm:pt>
    <dgm:pt modelId="{D1DFF111-7B92-42DD-8A2A-B2893F006879}" type="pres">
      <dgm:prSet presAssocID="{0486FCF9-5222-46FF-A23A-BDAFA55B0B5A}" presName="Accent1Text" presStyleLbl="node1" presStyleIdx="9" presStyleCnt="10" custLinFactX="-87551" custLinFactNeighborX="-100000" custLinFactNeighborY="-54157"/>
      <dgm:spPr/>
      <dgm:t>
        <a:bodyPr/>
        <a:lstStyle/>
        <a:p>
          <a:endParaRPr lang="cs-CZ"/>
        </a:p>
      </dgm:t>
    </dgm:pt>
  </dgm:ptLst>
  <dgm:cxnLst>
    <dgm:cxn modelId="{F05A37F4-1DD5-4ED2-9DC0-92FF2BBE0E84}" type="presOf" srcId="{E659154D-2E72-443F-B5F0-5AD636F7C557}" destId="{C0EA788C-F658-4780-BE3D-E00DE01EEF7D}" srcOrd="0" destOrd="0" presId="urn:microsoft.com/office/officeart/2008/layout/AlternatingHexagons"/>
    <dgm:cxn modelId="{B60EB09F-9FD3-4522-A4EC-BEFD8E22E218}" srcId="{68FB1B88-A3D9-4861-886E-1D439E458AA0}" destId="{4FA1B834-280C-4ED5-9959-278E482CF6CE}" srcOrd="4" destOrd="0" parTransId="{6EAB69A5-045A-4DF0-8522-43B2365D20F2}" sibTransId="{0486FCF9-5222-46FF-A23A-BDAFA55B0B5A}"/>
    <dgm:cxn modelId="{FA61526F-3B62-410F-94DF-1B5383929075}" type="presOf" srcId="{54762B6D-6F1C-4DC5-87C4-0072ADADD168}" destId="{991C1914-B48F-4533-B5F9-52BFB83DB4EC}" srcOrd="0" destOrd="0" presId="urn:microsoft.com/office/officeart/2008/layout/AlternatingHexagons"/>
    <dgm:cxn modelId="{8826340A-3E7A-4887-A336-8526E315B2A4}" type="presOf" srcId="{E9ED0C18-130A-4736-A6CF-DD694A257A9D}" destId="{CA5FD684-A8F4-46F2-9E53-35B876C7A134}" srcOrd="0" destOrd="0" presId="urn:microsoft.com/office/officeart/2008/layout/AlternatingHexagons"/>
    <dgm:cxn modelId="{9B5CC632-36A2-4CB9-9CC4-4FD14CD2DE9A}" type="presOf" srcId="{881840F3-459A-42BC-A0E7-4FA3663BCB17}" destId="{525AFD36-A90D-44CB-9B17-2A1AA6E49699}" srcOrd="0" destOrd="0" presId="urn:microsoft.com/office/officeart/2008/layout/AlternatingHexagons"/>
    <dgm:cxn modelId="{A2A493AC-2C6D-4C86-A9A8-0D7C3F4F10C4}" type="presOf" srcId="{1848214E-7BD5-4C0B-A1C7-BBB80AF9A5D6}" destId="{778307B5-07DE-4A57-AB3A-B7F0B8DADFD7}" srcOrd="0" destOrd="0" presId="urn:microsoft.com/office/officeart/2008/layout/AlternatingHexagons"/>
    <dgm:cxn modelId="{9FCE5711-AF08-4F7E-AEB3-754F6F76298A}" srcId="{68FB1B88-A3D9-4861-886E-1D439E458AA0}" destId="{DD21D737-5386-4A97-9F7F-25BAA2E2823A}" srcOrd="2" destOrd="0" parTransId="{6DB40209-F9E8-4F65-A4B5-4E920FF2BA2D}" sibTransId="{25C75498-C0D9-4CDC-8C92-7BCAECAB8DDD}"/>
    <dgm:cxn modelId="{DEDCAA75-2EC1-4610-8F71-ABA43E4C5280}" srcId="{DD21D737-5386-4A97-9F7F-25BAA2E2823A}" destId="{54762B6D-6F1C-4DC5-87C4-0072ADADD168}" srcOrd="0" destOrd="0" parTransId="{0E0DD75C-6960-4968-B5AB-E4A1D42FBA80}" sibTransId="{11BAB337-4EB4-4D8F-8531-A4BEE151726B}"/>
    <dgm:cxn modelId="{E6DB58AF-DF71-43AE-BF0D-D06F3331B621}" srcId="{68FB1B88-A3D9-4861-886E-1D439E458AA0}" destId="{E9ED0C18-130A-4736-A6CF-DD694A257A9D}" srcOrd="0" destOrd="0" parTransId="{65CAA8A3-02BF-4331-9F74-755ED4DF77B3}" sibTransId="{E659154D-2E72-443F-B5F0-5AD636F7C557}"/>
    <dgm:cxn modelId="{E1219F61-1866-4591-9D1D-0F76BF46C79F}" type="presOf" srcId="{0486FCF9-5222-46FF-A23A-BDAFA55B0B5A}" destId="{D1DFF111-7B92-42DD-8A2A-B2893F006879}" srcOrd="0" destOrd="0" presId="urn:microsoft.com/office/officeart/2008/layout/AlternatingHexagons"/>
    <dgm:cxn modelId="{0466B88D-8655-4CC6-9A8D-53DB5C7EE4DA}" type="presOf" srcId="{E72A88B6-6870-4B05-B1FD-38E23CBDEFBF}" destId="{EC028B7A-E07D-4C50-AB94-0C89169CEC8E}" srcOrd="0" destOrd="0" presId="urn:microsoft.com/office/officeart/2008/layout/AlternatingHexagons"/>
    <dgm:cxn modelId="{39409A56-1DE4-4735-BD40-6512699240F2}" srcId="{4FA1B834-280C-4ED5-9959-278E482CF6CE}" destId="{881840F3-459A-42BC-A0E7-4FA3663BCB17}" srcOrd="0" destOrd="0" parTransId="{76BA0CFD-22DC-4CAB-AFCD-8E87D28D6F88}" sibTransId="{080BF20A-A5AB-4E66-B0E6-D7BE83AC941A}"/>
    <dgm:cxn modelId="{326BB99C-3F38-4834-B47B-014F6B37549B}" type="presOf" srcId="{BB3C101E-A9DA-43B8-8810-EB2209770D45}" destId="{08A5B959-13AB-4264-A1DD-C8B57AFD26C4}" srcOrd="0" destOrd="0" presId="urn:microsoft.com/office/officeart/2008/layout/AlternatingHexagons"/>
    <dgm:cxn modelId="{D76CC98E-8640-4DF0-8194-9F4FE6579F34}" type="presOf" srcId="{25C75498-C0D9-4CDC-8C92-7BCAECAB8DDD}" destId="{29A185DE-B0A8-4C50-9288-634375732045}" srcOrd="0" destOrd="0" presId="urn:microsoft.com/office/officeart/2008/layout/AlternatingHexagons"/>
    <dgm:cxn modelId="{E5184DEC-A682-4F3C-904F-D8DBDDBB8C22}" srcId="{68FB1B88-A3D9-4861-886E-1D439E458AA0}" destId="{E1B8E8B2-0260-493C-8826-AA230388897E}" srcOrd="1" destOrd="0" parTransId="{9A5E0667-6C10-4C72-8C12-1EA47C13CF50}" sibTransId="{07EFC220-C12E-4D10-8735-88FCC0417AF1}"/>
    <dgm:cxn modelId="{F00292EF-20E4-4C18-BFCA-6AFAA092D2CF}" srcId="{E9ED0C18-130A-4736-A6CF-DD694A257A9D}" destId="{BB3C101E-A9DA-43B8-8810-EB2209770D45}" srcOrd="0" destOrd="0" parTransId="{4B2C9F4A-5F56-4610-8E40-4E6F96956276}" sibTransId="{12FDA8E0-65FC-473E-AFDC-072EAB291E15}"/>
    <dgm:cxn modelId="{0E1DC11A-AB4C-40DE-BB84-3EDED38E4011}" type="presOf" srcId="{07EFC220-C12E-4D10-8735-88FCC0417AF1}" destId="{8262F23D-73EE-4FC5-9ABB-36F06AF9BA1A}" srcOrd="0" destOrd="0" presId="urn:microsoft.com/office/officeart/2008/layout/AlternatingHexagons"/>
    <dgm:cxn modelId="{6F89F933-17C7-49B3-8977-F928134D86AA}" type="presOf" srcId="{4FA1B834-280C-4ED5-9959-278E482CF6CE}" destId="{E7A8D1FB-CDC4-433B-93EB-20F1C2A558F9}" srcOrd="0" destOrd="0" presId="urn:microsoft.com/office/officeart/2008/layout/AlternatingHexagons"/>
    <dgm:cxn modelId="{F9839D83-790B-4000-96DE-7C7112224F8F}" srcId="{68FB1B88-A3D9-4861-886E-1D439E458AA0}" destId="{E72A88B6-6870-4B05-B1FD-38E23CBDEFBF}" srcOrd="3" destOrd="0" parTransId="{4FF33C46-5550-4A4E-80B1-BEF13815A22D}" sibTransId="{1848214E-7BD5-4C0B-A1C7-BBB80AF9A5D6}"/>
    <dgm:cxn modelId="{8E815D63-0DD5-43B5-96F1-649F87A293D0}" type="presOf" srcId="{E1B8E8B2-0260-493C-8826-AA230388897E}" destId="{D11ABAF7-6C8A-4845-A8A2-9CD4E3E84B4B}" srcOrd="0" destOrd="0" presId="urn:microsoft.com/office/officeart/2008/layout/AlternatingHexagons"/>
    <dgm:cxn modelId="{E8CBA58A-0ADD-4C89-9758-E15BBFC04DD0}" type="presOf" srcId="{DD21D737-5386-4A97-9F7F-25BAA2E2823A}" destId="{411B896E-50A8-4B96-A6BD-5047A9D9AEBF}" srcOrd="0" destOrd="0" presId="urn:microsoft.com/office/officeart/2008/layout/AlternatingHexagons"/>
    <dgm:cxn modelId="{5C152E63-6C0B-4DB4-8591-091F20BC8F2F}" type="presOf" srcId="{68FB1B88-A3D9-4861-886E-1D439E458AA0}" destId="{4DCCC950-2472-427E-8DEA-58C060A5121B}" srcOrd="0" destOrd="0" presId="urn:microsoft.com/office/officeart/2008/layout/AlternatingHexagons"/>
    <dgm:cxn modelId="{80CCC86D-08F0-4B94-8613-EA37F9F68F0D}" type="presParOf" srcId="{4DCCC950-2472-427E-8DEA-58C060A5121B}" destId="{1847DA08-24D6-4711-A832-AA47C86440A3}" srcOrd="0" destOrd="0" presId="urn:microsoft.com/office/officeart/2008/layout/AlternatingHexagons"/>
    <dgm:cxn modelId="{249E081E-EFF0-4048-BD7D-8A9EF4E42631}" type="presParOf" srcId="{1847DA08-24D6-4711-A832-AA47C86440A3}" destId="{CA5FD684-A8F4-46F2-9E53-35B876C7A134}" srcOrd="0" destOrd="0" presId="urn:microsoft.com/office/officeart/2008/layout/AlternatingHexagons"/>
    <dgm:cxn modelId="{DA7410F8-60C8-4481-ADDB-063FF8BDE630}" type="presParOf" srcId="{1847DA08-24D6-4711-A832-AA47C86440A3}" destId="{08A5B959-13AB-4264-A1DD-C8B57AFD26C4}" srcOrd="1" destOrd="0" presId="urn:microsoft.com/office/officeart/2008/layout/AlternatingHexagons"/>
    <dgm:cxn modelId="{48592204-5FA4-434D-9054-0CE85DC22510}" type="presParOf" srcId="{1847DA08-24D6-4711-A832-AA47C86440A3}" destId="{A3B47D33-0827-4C7F-A415-59D77626C3EF}" srcOrd="2" destOrd="0" presId="urn:microsoft.com/office/officeart/2008/layout/AlternatingHexagons"/>
    <dgm:cxn modelId="{9B2B01C2-B06F-42DC-B401-4276E32BAADD}" type="presParOf" srcId="{1847DA08-24D6-4711-A832-AA47C86440A3}" destId="{AB11401B-DBBD-4E1A-AC5A-21D748F12A60}" srcOrd="3" destOrd="0" presId="urn:microsoft.com/office/officeart/2008/layout/AlternatingHexagons"/>
    <dgm:cxn modelId="{2B8BFEE2-FAAF-4CC5-906D-A0D981B17B68}" type="presParOf" srcId="{1847DA08-24D6-4711-A832-AA47C86440A3}" destId="{C0EA788C-F658-4780-BE3D-E00DE01EEF7D}" srcOrd="4" destOrd="0" presId="urn:microsoft.com/office/officeart/2008/layout/AlternatingHexagons"/>
    <dgm:cxn modelId="{B8F783D4-DC31-4A38-86D1-AE922F762B64}" type="presParOf" srcId="{4DCCC950-2472-427E-8DEA-58C060A5121B}" destId="{ED3F7B37-C93C-4A1F-BA89-E787E65150DC}" srcOrd="1" destOrd="0" presId="urn:microsoft.com/office/officeart/2008/layout/AlternatingHexagons"/>
    <dgm:cxn modelId="{CB85AF80-B402-450A-89AB-EA149A6DB2DF}" type="presParOf" srcId="{4DCCC950-2472-427E-8DEA-58C060A5121B}" destId="{0D0DB199-EEE0-4FC3-8780-D20AB037B793}" srcOrd="2" destOrd="0" presId="urn:microsoft.com/office/officeart/2008/layout/AlternatingHexagons"/>
    <dgm:cxn modelId="{93B9020F-0B3F-4E3F-8500-53EAEF10D962}" type="presParOf" srcId="{0D0DB199-EEE0-4FC3-8780-D20AB037B793}" destId="{D11ABAF7-6C8A-4845-A8A2-9CD4E3E84B4B}" srcOrd="0" destOrd="0" presId="urn:microsoft.com/office/officeart/2008/layout/AlternatingHexagons"/>
    <dgm:cxn modelId="{0ABBFF7E-DA09-4E4B-AC6F-53EFD5A4D6CE}" type="presParOf" srcId="{0D0DB199-EEE0-4FC3-8780-D20AB037B793}" destId="{526AAD9E-BBAE-4CB6-AE84-651FFB608C16}" srcOrd="1" destOrd="0" presId="urn:microsoft.com/office/officeart/2008/layout/AlternatingHexagons"/>
    <dgm:cxn modelId="{486FB994-3D04-41CA-A2DD-72A8CF30D47C}" type="presParOf" srcId="{0D0DB199-EEE0-4FC3-8780-D20AB037B793}" destId="{BEC3AE2C-0257-4B96-A8F8-F33E14EC229E}" srcOrd="2" destOrd="0" presId="urn:microsoft.com/office/officeart/2008/layout/AlternatingHexagons"/>
    <dgm:cxn modelId="{90E40A66-CB25-4021-B5B6-EF80289D79BE}" type="presParOf" srcId="{0D0DB199-EEE0-4FC3-8780-D20AB037B793}" destId="{A6145248-6F59-4B0F-92C1-7AE9B2E750C8}" srcOrd="3" destOrd="0" presId="urn:microsoft.com/office/officeart/2008/layout/AlternatingHexagons"/>
    <dgm:cxn modelId="{FDA6DAB7-BB20-4042-A910-E4E7BFCE76F2}" type="presParOf" srcId="{0D0DB199-EEE0-4FC3-8780-D20AB037B793}" destId="{8262F23D-73EE-4FC5-9ABB-36F06AF9BA1A}" srcOrd="4" destOrd="0" presId="urn:microsoft.com/office/officeart/2008/layout/AlternatingHexagons"/>
    <dgm:cxn modelId="{21C67AD8-C351-4FC5-AB9E-73F7D89B46A9}" type="presParOf" srcId="{4DCCC950-2472-427E-8DEA-58C060A5121B}" destId="{1F13E5BC-DCEE-400D-906E-E609C5EE8DA2}" srcOrd="3" destOrd="0" presId="urn:microsoft.com/office/officeart/2008/layout/AlternatingHexagons"/>
    <dgm:cxn modelId="{022A27B4-EFCB-40F5-B1B4-F382DA96138E}" type="presParOf" srcId="{4DCCC950-2472-427E-8DEA-58C060A5121B}" destId="{E344076E-8363-47C7-8F45-73AD2BB90DE8}" srcOrd="4" destOrd="0" presId="urn:microsoft.com/office/officeart/2008/layout/AlternatingHexagons"/>
    <dgm:cxn modelId="{5297C045-C9EE-47A0-BE76-8F485ED6265D}" type="presParOf" srcId="{E344076E-8363-47C7-8F45-73AD2BB90DE8}" destId="{411B896E-50A8-4B96-A6BD-5047A9D9AEBF}" srcOrd="0" destOrd="0" presId="urn:microsoft.com/office/officeart/2008/layout/AlternatingHexagons"/>
    <dgm:cxn modelId="{A5A3224D-6783-472A-921C-EEB60FB5128D}" type="presParOf" srcId="{E344076E-8363-47C7-8F45-73AD2BB90DE8}" destId="{991C1914-B48F-4533-B5F9-52BFB83DB4EC}" srcOrd="1" destOrd="0" presId="urn:microsoft.com/office/officeart/2008/layout/AlternatingHexagons"/>
    <dgm:cxn modelId="{BC08BDA3-45FB-4F58-846A-956B704BCD4C}" type="presParOf" srcId="{E344076E-8363-47C7-8F45-73AD2BB90DE8}" destId="{2420D681-D8E6-4B35-A6B0-F43B6214D5B2}" srcOrd="2" destOrd="0" presId="urn:microsoft.com/office/officeart/2008/layout/AlternatingHexagons"/>
    <dgm:cxn modelId="{110B7535-2D10-4177-8287-C6C924E88548}" type="presParOf" srcId="{E344076E-8363-47C7-8F45-73AD2BB90DE8}" destId="{C357D08D-1D0D-4207-8300-B0701DAC44D5}" srcOrd="3" destOrd="0" presId="urn:microsoft.com/office/officeart/2008/layout/AlternatingHexagons"/>
    <dgm:cxn modelId="{C6A9D176-0A57-469E-B5C8-E9291605F020}" type="presParOf" srcId="{E344076E-8363-47C7-8F45-73AD2BB90DE8}" destId="{29A185DE-B0A8-4C50-9288-634375732045}" srcOrd="4" destOrd="0" presId="urn:microsoft.com/office/officeart/2008/layout/AlternatingHexagons"/>
    <dgm:cxn modelId="{CF87B444-6B8D-4CB9-9C77-674FEBFA06DA}" type="presParOf" srcId="{4DCCC950-2472-427E-8DEA-58C060A5121B}" destId="{E1033FA7-C0E4-4B66-9EEB-0ABC7277C6F0}" srcOrd="5" destOrd="0" presId="urn:microsoft.com/office/officeart/2008/layout/AlternatingHexagons"/>
    <dgm:cxn modelId="{92453795-B91D-4F62-9F39-3D1193F4ADDC}" type="presParOf" srcId="{4DCCC950-2472-427E-8DEA-58C060A5121B}" destId="{157EC863-CA69-47AB-B536-EFC91CB80EBE}" srcOrd="6" destOrd="0" presId="urn:microsoft.com/office/officeart/2008/layout/AlternatingHexagons"/>
    <dgm:cxn modelId="{1BDD5E7A-11FA-4544-A93C-7D275991981E}" type="presParOf" srcId="{157EC863-CA69-47AB-B536-EFC91CB80EBE}" destId="{EC028B7A-E07D-4C50-AB94-0C89169CEC8E}" srcOrd="0" destOrd="0" presId="urn:microsoft.com/office/officeart/2008/layout/AlternatingHexagons"/>
    <dgm:cxn modelId="{62439F1E-9BB2-4AB1-80C8-AC340D3B5039}" type="presParOf" srcId="{157EC863-CA69-47AB-B536-EFC91CB80EBE}" destId="{CBB213FD-89F0-45D1-A933-C4463CE97713}" srcOrd="1" destOrd="0" presId="urn:microsoft.com/office/officeart/2008/layout/AlternatingHexagons"/>
    <dgm:cxn modelId="{5481E476-1701-4DBE-9472-CF10568C0AEB}" type="presParOf" srcId="{157EC863-CA69-47AB-B536-EFC91CB80EBE}" destId="{B690E35E-C387-4819-B18F-1BE15FA76924}" srcOrd="2" destOrd="0" presId="urn:microsoft.com/office/officeart/2008/layout/AlternatingHexagons"/>
    <dgm:cxn modelId="{D8C8066D-E500-4006-B095-31E08F55527E}" type="presParOf" srcId="{157EC863-CA69-47AB-B536-EFC91CB80EBE}" destId="{F91084F9-B6C3-4964-8845-39F3E455C60A}" srcOrd="3" destOrd="0" presId="urn:microsoft.com/office/officeart/2008/layout/AlternatingHexagons"/>
    <dgm:cxn modelId="{A44848CB-33D7-4E09-8088-524BFA484C2F}" type="presParOf" srcId="{157EC863-CA69-47AB-B536-EFC91CB80EBE}" destId="{778307B5-07DE-4A57-AB3A-B7F0B8DADFD7}" srcOrd="4" destOrd="0" presId="urn:microsoft.com/office/officeart/2008/layout/AlternatingHexagons"/>
    <dgm:cxn modelId="{81C1C207-7790-4DD6-9480-A66B132107ED}" type="presParOf" srcId="{4DCCC950-2472-427E-8DEA-58C060A5121B}" destId="{B2CB2883-6961-4389-AE0B-F0AFE3FB830A}" srcOrd="7" destOrd="0" presId="urn:microsoft.com/office/officeart/2008/layout/AlternatingHexagons"/>
    <dgm:cxn modelId="{E408640F-597B-43EF-8FFC-78B6E68CF7B8}" type="presParOf" srcId="{4DCCC950-2472-427E-8DEA-58C060A5121B}" destId="{359FB99E-1D28-40DB-954B-DCC1A99679A4}" srcOrd="8" destOrd="0" presId="urn:microsoft.com/office/officeart/2008/layout/AlternatingHexagons"/>
    <dgm:cxn modelId="{8486FDE1-0A93-435D-8715-E08B43818247}" type="presParOf" srcId="{359FB99E-1D28-40DB-954B-DCC1A99679A4}" destId="{E7A8D1FB-CDC4-433B-93EB-20F1C2A558F9}" srcOrd="0" destOrd="0" presId="urn:microsoft.com/office/officeart/2008/layout/AlternatingHexagons"/>
    <dgm:cxn modelId="{D2B9562B-35F3-4573-8C7D-EE32CCDA18F0}" type="presParOf" srcId="{359FB99E-1D28-40DB-954B-DCC1A99679A4}" destId="{525AFD36-A90D-44CB-9B17-2A1AA6E49699}" srcOrd="1" destOrd="0" presId="urn:microsoft.com/office/officeart/2008/layout/AlternatingHexagons"/>
    <dgm:cxn modelId="{BA6C65DD-6E20-415A-8FA0-FC23ACBFBD3B}" type="presParOf" srcId="{359FB99E-1D28-40DB-954B-DCC1A99679A4}" destId="{FEA42CB4-A8A7-47A9-A6D2-45BE8413CC01}" srcOrd="2" destOrd="0" presId="urn:microsoft.com/office/officeart/2008/layout/AlternatingHexagons"/>
    <dgm:cxn modelId="{92EBF639-EDE3-404A-B86E-794FFFB36373}" type="presParOf" srcId="{359FB99E-1D28-40DB-954B-DCC1A99679A4}" destId="{F02C1065-2770-48A0-8ABA-77F7FCC71DF2}" srcOrd="3" destOrd="0" presId="urn:microsoft.com/office/officeart/2008/layout/AlternatingHexagons"/>
    <dgm:cxn modelId="{05820BCD-9B1B-4963-A676-AA24B76CA21E}" type="presParOf" srcId="{359FB99E-1D28-40DB-954B-DCC1A99679A4}" destId="{D1DFF111-7B92-42DD-8A2A-B2893F006879}" srcOrd="4" destOrd="0" presId="urn:microsoft.com/office/officeart/2008/layout/AlternatingHexagon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716DCE64-854A-4141-BE28-2213365E5A9A}" type="doc">
      <dgm:prSet loTypeId="urn:microsoft.com/office/officeart/2005/8/layout/default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cs-CZ"/>
        </a:p>
      </dgm:t>
    </dgm:pt>
    <dgm:pt modelId="{0DE0BF77-D6A7-439E-9B43-C245ED7E94E9}">
      <dgm:prSet phldrT="[Text]"/>
      <dgm:spPr/>
      <dgm:t>
        <a:bodyPr/>
        <a:lstStyle/>
        <a:p>
          <a:r>
            <a:rPr lang="cs-CZ" dirty="0" smtClean="0"/>
            <a:t>60</a:t>
          </a:r>
          <a:endParaRPr lang="cs-CZ" dirty="0"/>
        </a:p>
      </dgm:t>
    </dgm:pt>
    <dgm:pt modelId="{85E48FF9-B062-4B3C-8059-FB66478FEF12}" type="parTrans" cxnId="{84FAC802-84EC-4244-967F-8FC18CA06484}">
      <dgm:prSet/>
      <dgm:spPr/>
      <dgm:t>
        <a:bodyPr/>
        <a:lstStyle/>
        <a:p>
          <a:endParaRPr lang="cs-CZ"/>
        </a:p>
      </dgm:t>
    </dgm:pt>
    <dgm:pt modelId="{DAB0B395-7842-4D29-9DB5-98F9A164378D}" type="sibTrans" cxnId="{84FAC802-84EC-4244-967F-8FC18CA06484}">
      <dgm:prSet/>
      <dgm:spPr/>
      <dgm:t>
        <a:bodyPr/>
        <a:lstStyle/>
        <a:p>
          <a:endParaRPr lang="cs-CZ"/>
        </a:p>
      </dgm:t>
    </dgm:pt>
    <dgm:pt modelId="{FF1547C9-B1B8-457E-BA99-1BDD1EE5829F}">
      <dgm:prSet phldrT="[Text]"/>
      <dgm:spPr/>
      <dgm:t>
        <a:bodyPr/>
        <a:lstStyle/>
        <a:p>
          <a:r>
            <a:rPr lang="cs-CZ" dirty="0" smtClean="0"/>
            <a:t>123</a:t>
          </a:r>
          <a:endParaRPr lang="cs-CZ" dirty="0"/>
        </a:p>
      </dgm:t>
    </dgm:pt>
    <dgm:pt modelId="{9C3030E5-80F9-4CC4-AB97-8E4804866712}" type="parTrans" cxnId="{542ED19B-2612-4831-A51B-D07C53B791EE}">
      <dgm:prSet/>
      <dgm:spPr/>
      <dgm:t>
        <a:bodyPr/>
        <a:lstStyle/>
        <a:p>
          <a:endParaRPr lang="cs-CZ"/>
        </a:p>
      </dgm:t>
    </dgm:pt>
    <dgm:pt modelId="{D8FD1916-4053-4FBE-86AF-58F85EB4770E}" type="sibTrans" cxnId="{542ED19B-2612-4831-A51B-D07C53B791EE}">
      <dgm:prSet/>
      <dgm:spPr/>
      <dgm:t>
        <a:bodyPr/>
        <a:lstStyle/>
        <a:p>
          <a:endParaRPr lang="cs-CZ"/>
        </a:p>
      </dgm:t>
    </dgm:pt>
    <dgm:pt modelId="{96B1C883-07E3-4E31-B79C-2068DF0BB4F7}">
      <dgm:prSet phldrT="[Text]"/>
      <dgm:spPr/>
      <dgm:t>
        <a:bodyPr/>
        <a:lstStyle/>
        <a:p>
          <a:r>
            <a:rPr lang="cs-CZ" dirty="0" smtClean="0"/>
            <a:t>65</a:t>
          </a:r>
          <a:endParaRPr lang="cs-CZ" dirty="0"/>
        </a:p>
      </dgm:t>
    </dgm:pt>
    <dgm:pt modelId="{B381D8EB-4557-46DD-9FE8-E21D936F8AC7}" type="parTrans" cxnId="{BEE86773-14D3-43CC-A12B-BE89C0A12533}">
      <dgm:prSet/>
      <dgm:spPr/>
      <dgm:t>
        <a:bodyPr/>
        <a:lstStyle/>
        <a:p>
          <a:endParaRPr lang="cs-CZ"/>
        </a:p>
      </dgm:t>
    </dgm:pt>
    <dgm:pt modelId="{E5DADBA3-8F5C-4C5C-B2BC-266B4AC21491}" type="sibTrans" cxnId="{BEE86773-14D3-43CC-A12B-BE89C0A12533}">
      <dgm:prSet/>
      <dgm:spPr/>
      <dgm:t>
        <a:bodyPr/>
        <a:lstStyle/>
        <a:p>
          <a:endParaRPr lang="cs-CZ"/>
        </a:p>
      </dgm:t>
    </dgm:pt>
    <dgm:pt modelId="{3132222E-76FB-4171-9171-718A725FAA96}">
      <dgm:prSet phldrT="[Text]"/>
      <dgm:spPr/>
      <dgm:t>
        <a:bodyPr/>
        <a:lstStyle/>
        <a:p>
          <a:r>
            <a:rPr lang="cs-CZ" dirty="0" smtClean="0"/>
            <a:t>450</a:t>
          </a:r>
          <a:endParaRPr lang="cs-CZ" dirty="0"/>
        </a:p>
      </dgm:t>
    </dgm:pt>
    <dgm:pt modelId="{CB000D7F-E001-4211-8A2D-B84170FD9BCC}" type="parTrans" cxnId="{C0ABAE15-D827-4803-A148-71CD2555EE90}">
      <dgm:prSet/>
      <dgm:spPr/>
      <dgm:t>
        <a:bodyPr/>
        <a:lstStyle/>
        <a:p>
          <a:endParaRPr lang="cs-CZ"/>
        </a:p>
      </dgm:t>
    </dgm:pt>
    <dgm:pt modelId="{60CACE62-27AE-4D82-AFF3-89F14C3AD82B}" type="sibTrans" cxnId="{C0ABAE15-D827-4803-A148-71CD2555EE90}">
      <dgm:prSet/>
      <dgm:spPr/>
      <dgm:t>
        <a:bodyPr/>
        <a:lstStyle/>
        <a:p>
          <a:endParaRPr lang="cs-CZ"/>
        </a:p>
      </dgm:t>
    </dgm:pt>
    <dgm:pt modelId="{44E853C3-1324-4C54-A959-1E4BF988A9FA}">
      <dgm:prSet phldrT="[Text]"/>
      <dgm:spPr/>
      <dgm:t>
        <a:bodyPr/>
        <a:lstStyle/>
        <a:p>
          <a:r>
            <a:rPr lang="cs-CZ" dirty="0" smtClean="0"/>
            <a:t>75</a:t>
          </a:r>
          <a:endParaRPr lang="cs-CZ" dirty="0"/>
        </a:p>
      </dgm:t>
    </dgm:pt>
    <dgm:pt modelId="{1946E3D7-50CE-44EE-B3F4-789835341117}" type="parTrans" cxnId="{1A033D09-92E6-42D1-AA93-898E984DDDFF}">
      <dgm:prSet/>
      <dgm:spPr/>
      <dgm:t>
        <a:bodyPr/>
        <a:lstStyle/>
        <a:p>
          <a:endParaRPr lang="cs-CZ"/>
        </a:p>
      </dgm:t>
    </dgm:pt>
    <dgm:pt modelId="{3B98F9F0-E5AD-4F59-8528-3CE1AB305B1D}" type="sibTrans" cxnId="{1A033D09-92E6-42D1-AA93-898E984DDDFF}">
      <dgm:prSet/>
      <dgm:spPr/>
      <dgm:t>
        <a:bodyPr/>
        <a:lstStyle/>
        <a:p>
          <a:endParaRPr lang="cs-CZ"/>
        </a:p>
      </dgm:t>
    </dgm:pt>
    <dgm:pt modelId="{0894820D-51B7-4F3E-B4B7-123AE489BFE6}">
      <dgm:prSet/>
      <dgm:spPr/>
      <dgm:t>
        <a:bodyPr/>
        <a:lstStyle/>
        <a:p>
          <a:r>
            <a:rPr lang="cs-CZ" dirty="0" smtClean="0"/>
            <a:t>560</a:t>
          </a:r>
          <a:endParaRPr lang="cs-CZ" dirty="0"/>
        </a:p>
      </dgm:t>
    </dgm:pt>
    <dgm:pt modelId="{733DF3EB-E9AB-47D5-83F4-33C06B47E43B}" type="parTrans" cxnId="{858FC2CC-0C90-45CA-AED6-8022FFC2DFC8}">
      <dgm:prSet/>
      <dgm:spPr/>
      <dgm:t>
        <a:bodyPr/>
        <a:lstStyle/>
        <a:p>
          <a:endParaRPr lang="cs-CZ"/>
        </a:p>
      </dgm:t>
    </dgm:pt>
    <dgm:pt modelId="{069E6359-0631-4E17-8418-0E7A61D9E921}" type="sibTrans" cxnId="{858FC2CC-0C90-45CA-AED6-8022FFC2DFC8}">
      <dgm:prSet/>
      <dgm:spPr/>
      <dgm:t>
        <a:bodyPr/>
        <a:lstStyle/>
        <a:p>
          <a:endParaRPr lang="cs-CZ"/>
        </a:p>
      </dgm:t>
    </dgm:pt>
    <dgm:pt modelId="{9CD6C141-4478-40E4-BEA9-2D83176EC958}">
      <dgm:prSet/>
      <dgm:spPr/>
      <dgm:t>
        <a:bodyPr/>
        <a:lstStyle/>
        <a:p>
          <a:r>
            <a:rPr lang="cs-CZ" dirty="0" smtClean="0"/>
            <a:t>202</a:t>
          </a:r>
          <a:endParaRPr lang="cs-CZ" dirty="0"/>
        </a:p>
      </dgm:t>
    </dgm:pt>
    <dgm:pt modelId="{4AE1AE6B-D32B-4CA4-97C6-E725DDF7458D}" type="parTrans" cxnId="{26D67392-CA1B-46C8-A753-72C73CF5DA3D}">
      <dgm:prSet/>
      <dgm:spPr/>
      <dgm:t>
        <a:bodyPr/>
        <a:lstStyle/>
        <a:p>
          <a:endParaRPr lang="cs-CZ"/>
        </a:p>
      </dgm:t>
    </dgm:pt>
    <dgm:pt modelId="{2862ABC0-ED24-46B1-8F09-5B7702F916E5}" type="sibTrans" cxnId="{26D67392-CA1B-46C8-A753-72C73CF5DA3D}">
      <dgm:prSet/>
      <dgm:spPr/>
      <dgm:t>
        <a:bodyPr/>
        <a:lstStyle/>
        <a:p>
          <a:endParaRPr lang="cs-CZ"/>
        </a:p>
      </dgm:t>
    </dgm:pt>
    <dgm:pt modelId="{9D81D1CE-B717-4760-AC07-201D35B3A15B}" type="pres">
      <dgm:prSet presAssocID="{716DCE64-854A-4141-BE28-2213365E5A9A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2A2F6E81-98EE-48C5-8553-4FFD5CA12884}" type="pres">
      <dgm:prSet presAssocID="{0DE0BF77-D6A7-439E-9B43-C245ED7E94E9}" presName="node" presStyleLbl="node1" presStyleIdx="0" presStyleCnt="7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02A008A-B084-4AF7-99DB-0B7A818DA7FF}" type="pres">
      <dgm:prSet presAssocID="{DAB0B395-7842-4D29-9DB5-98F9A164378D}" presName="sibTrans" presStyleCnt="0"/>
      <dgm:spPr/>
    </dgm:pt>
    <dgm:pt modelId="{C1F04716-5A65-4F56-A36D-C8CA01980683}" type="pres">
      <dgm:prSet presAssocID="{FF1547C9-B1B8-457E-BA99-1BDD1EE5829F}" presName="node" presStyleLbl="node1" presStyleIdx="1" presStyleCnt="7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18737EE-0B2E-4575-9498-5A9496EC3CEA}" type="pres">
      <dgm:prSet presAssocID="{D8FD1916-4053-4FBE-86AF-58F85EB4770E}" presName="sibTrans" presStyleCnt="0"/>
      <dgm:spPr/>
    </dgm:pt>
    <dgm:pt modelId="{8AFAB153-E57C-4601-9E60-253C7FA3E4A4}" type="pres">
      <dgm:prSet presAssocID="{96B1C883-07E3-4E31-B79C-2068DF0BB4F7}" presName="node" presStyleLbl="node1" presStyleIdx="2" presStyleCnt="7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0D2E5C5-B666-482E-9B2E-45DD8540FBD3}" type="pres">
      <dgm:prSet presAssocID="{E5DADBA3-8F5C-4C5C-B2BC-266B4AC21491}" presName="sibTrans" presStyleCnt="0"/>
      <dgm:spPr/>
    </dgm:pt>
    <dgm:pt modelId="{79C03910-47CD-42A1-822C-242577FEB94B}" type="pres">
      <dgm:prSet presAssocID="{3132222E-76FB-4171-9171-718A725FAA96}" presName="node" presStyleLbl="node1" presStyleIdx="3" presStyleCnt="7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7211CA9-4DFF-4A4C-A55D-78B098F41D60}" type="pres">
      <dgm:prSet presAssocID="{60CACE62-27AE-4D82-AFF3-89F14C3AD82B}" presName="sibTrans" presStyleCnt="0"/>
      <dgm:spPr/>
    </dgm:pt>
    <dgm:pt modelId="{2568A1A7-36EB-4B5C-8FF6-954C6AE5D17F}" type="pres">
      <dgm:prSet presAssocID="{44E853C3-1324-4C54-A959-1E4BF988A9FA}" presName="node" presStyleLbl="node1" presStyleIdx="4" presStyleCnt="7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0EB6891-47B6-4A9D-9A41-6EAF32C5675A}" type="pres">
      <dgm:prSet presAssocID="{3B98F9F0-E5AD-4F59-8528-3CE1AB305B1D}" presName="sibTrans" presStyleCnt="0"/>
      <dgm:spPr/>
    </dgm:pt>
    <dgm:pt modelId="{84C3CFD5-C368-4B0C-9421-3BAD5BAF88FB}" type="pres">
      <dgm:prSet presAssocID="{0894820D-51B7-4F3E-B4B7-123AE489BFE6}" presName="node" presStyleLbl="node1" presStyleIdx="5" presStyleCnt="7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CBD30DE-FB36-486E-A8F1-112D66558831}" type="pres">
      <dgm:prSet presAssocID="{069E6359-0631-4E17-8418-0E7A61D9E921}" presName="sibTrans" presStyleCnt="0"/>
      <dgm:spPr/>
    </dgm:pt>
    <dgm:pt modelId="{AB47E75B-FD4F-4728-866B-8BC1A2A41171}" type="pres">
      <dgm:prSet presAssocID="{9CD6C141-4478-40E4-BEA9-2D83176EC958}" presName="node" presStyleLbl="node1" presStyleIdx="6" presStyleCnt="7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1D2018C3-7C9D-49F5-87FD-06C9440D6615}" type="presOf" srcId="{44E853C3-1324-4C54-A959-1E4BF988A9FA}" destId="{2568A1A7-36EB-4B5C-8FF6-954C6AE5D17F}" srcOrd="0" destOrd="0" presId="urn:microsoft.com/office/officeart/2005/8/layout/default"/>
    <dgm:cxn modelId="{BEE86773-14D3-43CC-A12B-BE89C0A12533}" srcId="{716DCE64-854A-4141-BE28-2213365E5A9A}" destId="{96B1C883-07E3-4E31-B79C-2068DF0BB4F7}" srcOrd="2" destOrd="0" parTransId="{B381D8EB-4557-46DD-9FE8-E21D936F8AC7}" sibTransId="{E5DADBA3-8F5C-4C5C-B2BC-266B4AC21491}"/>
    <dgm:cxn modelId="{6181C261-B82B-4280-ABAC-00702FC886AD}" type="presOf" srcId="{716DCE64-854A-4141-BE28-2213365E5A9A}" destId="{9D81D1CE-B717-4760-AC07-201D35B3A15B}" srcOrd="0" destOrd="0" presId="urn:microsoft.com/office/officeart/2005/8/layout/default"/>
    <dgm:cxn modelId="{858FC2CC-0C90-45CA-AED6-8022FFC2DFC8}" srcId="{716DCE64-854A-4141-BE28-2213365E5A9A}" destId="{0894820D-51B7-4F3E-B4B7-123AE489BFE6}" srcOrd="5" destOrd="0" parTransId="{733DF3EB-E9AB-47D5-83F4-33C06B47E43B}" sibTransId="{069E6359-0631-4E17-8418-0E7A61D9E921}"/>
    <dgm:cxn modelId="{84FAC802-84EC-4244-967F-8FC18CA06484}" srcId="{716DCE64-854A-4141-BE28-2213365E5A9A}" destId="{0DE0BF77-D6A7-439E-9B43-C245ED7E94E9}" srcOrd="0" destOrd="0" parTransId="{85E48FF9-B062-4B3C-8059-FB66478FEF12}" sibTransId="{DAB0B395-7842-4D29-9DB5-98F9A164378D}"/>
    <dgm:cxn modelId="{43E06727-C465-49F7-81A6-3FDB5F6D385C}" type="presOf" srcId="{96B1C883-07E3-4E31-B79C-2068DF0BB4F7}" destId="{8AFAB153-E57C-4601-9E60-253C7FA3E4A4}" srcOrd="0" destOrd="0" presId="urn:microsoft.com/office/officeart/2005/8/layout/default"/>
    <dgm:cxn modelId="{542ED19B-2612-4831-A51B-D07C53B791EE}" srcId="{716DCE64-854A-4141-BE28-2213365E5A9A}" destId="{FF1547C9-B1B8-457E-BA99-1BDD1EE5829F}" srcOrd="1" destOrd="0" parTransId="{9C3030E5-80F9-4CC4-AB97-8E4804866712}" sibTransId="{D8FD1916-4053-4FBE-86AF-58F85EB4770E}"/>
    <dgm:cxn modelId="{C0ABAE15-D827-4803-A148-71CD2555EE90}" srcId="{716DCE64-854A-4141-BE28-2213365E5A9A}" destId="{3132222E-76FB-4171-9171-718A725FAA96}" srcOrd="3" destOrd="0" parTransId="{CB000D7F-E001-4211-8A2D-B84170FD9BCC}" sibTransId="{60CACE62-27AE-4D82-AFF3-89F14C3AD82B}"/>
    <dgm:cxn modelId="{EE4961F4-9BCB-4F3E-B6B0-5C56D90BF045}" type="presOf" srcId="{0894820D-51B7-4F3E-B4B7-123AE489BFE6}" destId="{84C3CFD5-C368-4B0C-9421-3BAD5BAF88FB}" srcOrd="0" destOrd="0" presId="urn:microsoft.com/office/officeart/2005/8/layout/default"/>
    <dgm:cxn modelId="{C66F8FD4-238D-4371-BBAC-07E762317E77}" type="presOf" srcId="{0DE0BF77-D6A7-439E-9B43-C245ED7E94E9}" destId="{2A2F6E81-98EE-48C5-8553-4FFD5CA12884}" srcOrd="0" destOrd="0" presId="urn:microsoft.com/office/officeart/2005/8/layout/default"/>
    <dgm:cxn modelId="{1A033D09-92E6-42D1-AA93-898E984DDDFF}" srcId="{716DCE64-854A-4141-BE28-2213365E5A9A}" destId="{44E853C3-1324-4C54-A959-1E4BF988A9FA}" srcOrd="4" destOrd="0" parTransId="{1946E3D7-50CE-44EE-B3F4-789835341117}" sibTransId="{3B98F9F0-E5AD-4F59-8528-3CE1AB305B1D}"/>
    <dgm:cxn modelId="{9C5F51A4-57BE-4589-9019-C33243A0ED83}" type="presOf" srcId="{9CD6C141-4478-40E4-BEA9-2D83176EC958}" destId="{AB47E75B-FD4F-4728-866B-8BC1A2A41171}" srcOrd="0" destOrd="0" presId="urn:microsoft.com/office/officeart/2005/8/layout/default"/>
    <dgm:cxn modelId="{C3137982-F8D7-4796-9C67-AEB695DEB4B4}" type="presOf" srcId="{FF1547C9-B1B8-457E-BA99-1BDD1EE5829F}" destId="{C1F04716-5A65-4F56-A36D-C8CA01980683}" srcOrd="0" destOrd="0" presId="urn:microsoft.com/office/officeart/2005/8/layout/default"/>
    <dgm:cxn modelId="{26D67392-CA1B-46C8-A753-72C73CF5DA3D}" srcId="{716DCE64-854A-4141-BE28-2213365E5A9A}" destId="{9CD6C141-4478-40E4-BEA9-2D83176EC958}" srcOrd="6" destOrd="0" parTransId="{4AE1AE6B-D32B-4CA4-97C6-E725DDF7458D}" sibTransId="{2862ABC0-ED24-46B1-8F09-5B7702F916E5}"/>
    <dgm:cxn modelId="{6AF107C5-3561-4BD9-BC68-215562AD9352}" type="presOf" srcId="{3132222E-76FB-4171-9171-718A725FAA96}" destId="{79C03910-47CD-42A1-822C-242577FEB94B}" srcOrd="0" destOrd="0" presId="urn:microsoft.com/office/officeart/2005/8/layout/default"/>
    <dgm:cxn modelId="{0DA739A3-9043-4333-B578-38C109886625}" type="presParOf" srcId="{9D81D1CE-B717-4760-AC07-201D35B3A15B}" destId="{2A2F6E81-98EE-48C5-8553-4FFD5CA12884}" srcOrd="0" destOrd="0" presId="urn:microsoft.com/office/officeart/2005/8/layout/default"/>
    <dgm:cxn modelId="{5AB7B648-11ED-482B-ACFA-A855ECF42AB5}" type="presParOf" srcId="{9D81D1CE-B717-4760-AC07-201D35B3A15B}" destId="{F02A008A-B084-4AF7-99DB-0B7A818DA7FF}" srcOrd="1" destOrd="0" presId="urn:microsoft.com/office/officeart/2005/8/layout/default"/>
    <dgm:cxn modelId="{B71FBB98-6C97-4C26-94EC-5890577E51FE}" type="presParOf" srcId="{9D81D1CE-B717-4760-AC07-201D35B3A15B}" destId="{C1F04716-5A65-4F56-A36D-C8CA01980683}" srcOrd="2" destOrd="0" presId="urn:microsoft.com/office/officeart/2005/8/layout/default"/>
    <dgm:cxn modelId="{32BE954B-7974-4054-A045-60B03F3337B7}" type="presParOf" srcId="{9D81D1CE-B717-4760-AC07-201D35B3A15B}" destId="{F18737EE-0B2E-4575-9498-5A9496EC3CEA}" srcOrd="3" destOrd="0" presId="urn:microsoft.com/office/officeart/2005/8/layout/default"/>
    <dgm:cxn modelId="{9373D62E-A7C8-4290-A114-86F9A8CBA3A1}" type="presParOf" srcId="{9D81D1CE-B717-4760-AC07-201D35B3A15B}" destId="{8AFAB153-E57C-4601-9E60-253C7FA3E4A4}" srcOrd="4" destOrd="0" presId="urn:microsoft.com/office/officeart/2005/8/layout/default"/>
    <dgm:cxn modelId="{3B53640E-EB94-44D6-9407-72E13006D7FD}" type="presParOf" srcId="{9D81D1CE-B717-4760-AC07-201D35B3A15B}" destId="{70D2E5C5-B666-482E-9B2E-45DD8540FBD3}" srcOrd="5" destOrd="0" presId="urn:microsoft.com/office/officeart/2005/8/layout/default"/>
    <dgm:cxn modelId="{77E00DEB-4E3D-4090-B981-C390CA7A9F44}" type="presParOf" srcId="{9D81D1CE-B717-4760-AC07-201D35B3A15B}" destId="{79C03910-47CD-42A1-822C-242577FEB94B}" srcOrd="6" destOrd="0" presId="urn:microsoft.com/office/officeart/2005/8/layout/default"/>
    <dgm:cxn modelId="{5D95958B-A692-43AA-9FDB-CE61199D3FAC}" type="presParOf" srcId="{9D81D1CE-B717-4760-AC07-201D35B3A15B}" destId="{57211CA9-4DFF-4A4C-A55D-78B098F41D60}" srcOrd="7" destOrd="0" presId="urn:microsoft.com/office/officeart/2005/8/layout/default"/>
    <dgm:cxn modelId="{B44F1895-C784-4580-B0F4-9793A913B989}" type="presParOf" srcId="{9D81D1CE-B717-4760-AC07-201D35B3A15B}" destId="{2568A1A7-36EB-4B5C-8FF6-954C6AE5D17F}" srcOrd="8" destOrd="0" presId="urn:microsoft.com/office/officeart/2005/8/layout/default"/>
    <dgm:cxn modelId="{E0C9B099-BAFD-4EA9-A976-53431A1752D2}" type="presParOf" srcId="{9D81D1CE-B717-4760-AC07-201D35B3A15B}" destId="{F0EB6891-47B6-4A9D-9A41-6EAF32C5675A}" srcOrd="9" destOrd="0" presId="urn:microsoft.com/office/officeart/2005/8/layout/default"/>
    <dgm:cxn modelId="{1475FF8D-7A47-4B37-A2E9-D9213EB4D28C}" type="presParOf" srcId="{9D81D1CE-B717-4760-AC07-201D35B3A15B}" destId="{84C3CFD5-C368-4B0C-9421-3BAD5BAF88FB}" srcOrd="10" destOrd="0" presId="urn:microsoft.com/office/officeart/2005/8/layout/default"/>
    <dgm:cxn modelId="{710F000F-2412-46E2-B05A-0B9D9152F1DB}" type="presParOf" srcId="{9D81D1CE-B717-4760-AC07-201D35B3A15B}" destId="{2CBD30DE-FB36-486E-A8F1-112D66558831}" srcOrd="11" destOrd="0" presId="urn:microsoft.com/office/officeart/2005/8/layout/default"/>
    <dgm:cxn modelId="{A1702D05-F103-4139-A763-53F8ADCC54D9}" type="presParOf" srcId="{9D81D1CE-B717-4760-AC07-201D35B3A15B}" destId="{AB47E75B-FD4F-4728-866B-8BC1A2A41171}" srcOrd="12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5B9F72D2-E0C9-4656-AD6D-8306A9EB45B8}" type="doc">
      <dgm:prSet loTypeId="urn:microsoft.com/office/officeart/2005/8/layout/cycle8" loCatId="cycle" qsTypeId="urn:microsoft.com/office/officeart/2005/8/quickstyle/3d5" qsCatId="3D" csTypeId="urn:microsoft.com/office/officeart/2005/8/colors/colorful5" csCatId="colorful" phldr="1"/>
      <dgm:spPr/>
      <dgm:t>
        <a:bodyPr/>
        <a:lstStyle/>
        <a:p>
          <a:endParaRPr lang="cs-CZ"/>
        </a:p>
      </dgm:t>
    </dgm:pt>
    <dgm:pt modelId="{8FA63EE5-42E7-484D-8A1B-651E6CBC7B15}">
      <dgm:prSet phldrT="[Text]"/>
      <dgm:spPr/>
      <dgm:t>
        <a:bodyPr/>
        <a:lstStyle/>
        <a:p>
          <a:r>
            <a:rPr lang="cs-CZ" dirty="0" smtClean="0"/>
            <a:t>450</a:t>
          </a:r>
          <a:endParaRPr lang="cs-CZ" dirty="0"/>
        </a:p>
      </dgm:t>
    </dgm:pt>
    <dgm:pt modelId="{102C099B-AFFF-4C48-8F2C-FA7893041A6E}" type="parTrans" cxnId="{64D0905C-2EF3-45E8-91F7-193400521C45}">
      <dgm:prSet/>
      <dgm:spPr/>
      <dgm:t>
        <a:bodyPr/>
        <a:lstStyle/>
        <a:p>
          <a:endParaRPr lang="cs-CZ"/>
        </a:p>
      </dgm:t>
    </dgm:pt>
    <dgm:pt modelId="{6B861CC7-7039-42C4-818A-D5EEC4D1DF4E}" type="sibTrans" cxnId="{64D0905C-2EF3-45E8-91F7-193400521C45}">
      <dgm:prSet/>
      <dgm:spPr/>
      <dgm:t>
        <a:bodyPr/>
        <a:lstStyle/>
        <a:p>
          <a:endParaRPr lang="cs-CZ"/>
        </a:p>
      </dgm:t>
    </dgm:pt>
    <dgm:pt modelId="{33714BC4-5C31-40C2-AE55-4F11054988F3}">
      <dgm:prSet phldrT="[Text]"/>
      <dgm:spPr/>
      <dgm:t>
        <a:bodyPr/>
        <a:lstStyle/>
        <a:p>
          <a:r>
            <a:rPr lang="cs-CZ" dirty="0" smtClean="0"/>
            <a:t>202</a:t>
          </a:r>
          <a:endParaRPr lang="cs-CZ" dirty="0"/>
        </a:p>
      </dgm:t>
    </dgm:pt>
    <dgm:pt modelId="{75F34AAA-2128-4F19-9293-6A279FD91DAC}" type="parTrans" cxnId="{2BF5EE7D-89DA-4779-A513-F721EA503A30}">
      <dgm:prSet/>
      <dgm:spPr/>
      <dgm:t>
        <a:bodyPr/>
        <a:lstStyle/>
        <a:p>
          <a:endParaRPr lang="cs-CZ"/>
        </a:p>
      </dgm:t>
    </dgm:pt>
    <dgm:pt modelId="{2D8B87FD-767E-4A50-9B72-769A3D6582C0}" type="sibTrans" cxnId="{2BF5EE7D-89DA-4779-A513-F721EA503A30}">
      <dgm:prSet/>
      <dgm:spPr/>
      <dgm:t>
        <a:bodyPr/>
        <a:lstStyle/>
        <a:p>
          <a:endParaRPr lang="cs-CZ"/>
        </a:p>
      </dgm:t>
    </dgm:pt>
    <dgm:pt modelId="{7C3105D0-4CCD-4F56-BF68-3155A9C3F0DC}">
      <dgm:prSet phldrT="[Text]"/>
      <dgm:spPr/>
      <dgm:t>
        <a:bodyPr/>
        <a:lstStyle/>
        <a:p>
          <a:r>
            <a:rPr lang="cs-CZ" dirty="0" smtClean="0"/>
            <a:t>60</a:t>
          </a:r>
          <a:endParaRPr lang="cs-CZ" dirty="0"/>
        </a:p>
      </dgm:t>
    </dgm:pt>
    <dgm:pt modelId="{78B5ED92-2095-444E-BDFF-B63276D34C3D}" type="parTrans" cxnId="{F753AF89-497A-46A2-96F9-21495848472A}">
      <dgm:prSet/>
      <dgm:spPr/>
      <dgm:t>
        <a:bodyPr/>
        <a:lstStyle/>
        <a:p>
          <a:endParaRPr lang="cs-CZ"/>
        </a:p>
      </dgm:t>
    </dgm:pt>
    <dgm:pt modelId="{C3FB4380-9631-4D67-8F85-CEC229AA4F06}" type="sibTrans" cxnId="{F753AF89-497A-46A2-96F9-21495848472A}">
      <dgm:prSet/>
      <dgm:spPr/>
      <dgm:t>
        <a:bodyPr/>
        <a:lstStyle/>
        <a:p>
          <a:endParaRPr lang="cs-CZ"/>
        </a:p>
      </dgm:t>
    </dgm:pt>
    <dgm:pt modelId="{A26A460F-A8FC-4ACF-BDFF-EC312E613677}">
      <dgm:prSet/>
      <dgm:spPr/>
      <dgm:t>
        <a:bodyPr/>
        <a:lstStyle/>
        <a:p>
          <a:r>
            <a:rPr lang="cs-CZ" dirty="0" smtClean="0"/>
            <a:t>560</a:t>
          </a:r>
          <a:endParaRPr lang="cs-CZ" dirty="0"/>
        </a:p>
      </dgm:t>
    </dgm:pt>
    <dgm:pt modelId="{E952A991-2742-49A9-82F4-F04D2F386B43}" type="parTrans" cxnId="{3773B87A-DA47-4A74-AE86-773D3D0E58C6}">
      <dgm:prSet/>
      <dgm:spPr/>
      <dgm:t>
        <a:bodyPr/>
        <a:lstStyle/>
        <a:p>
          <a:endParaRPr lang="cs-CZ"/>
        </a:p>
      </dgm:t>
    </dgm:pt>
    <dgm:pt modelId="{67C9B281-7756-4CEC-A9AD-1644817F0845}" type="sibTrans" cxnId="{3773B87A-DA47-4A74-AE86-773D3D0E58C6}">
      <dgm:prSet/>
      <dgm:spPr/>
      <dgm:t>
        <a:bodyPr/>
        <a:lstStyle/>
        <a:p>
          <a:endParaRPr lang="cs-CZ"/>
        </a:p>
      </dgm:t>
    </dgm:pt>
    <dgm:pt modelId="{E16C9778-4E18-4C32-95BA-F22D956F4FE6}" type="pres">
      <dgm:prSet presAssocID="{5B9F72D2-E0C9-4656-AD6D-8306A9EB45B8}" presName="compositeShape" presStyleCnt="0">
        <dgm:presLayoutVars>
          <dgm:chMax val="7"/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B65380B4-B292-4F37-8C7C-EA5A4D227977}" type="pres">
      <dgm:prSet presAssocID="{5B9F72D2-E0C9-4656-AD6D-8306A9EB45B8}" presName="wedge1" presStyleLbl="node1" presStyleIdx="0" presStyleCnt="4"/>
      <dgm:spPr/>
      <dgm:t>
        <a:bodyPr/>
        <a:lstStyle/>
        <a:p>
          <a:endParaRPr lang="cs-CZ"/>
        </a:p>
      </dgm:t>
    </dgm:pt>
    <dgm:pt modelId="{D77315EC-3F83-45E9-807C-07C3929A45E7}" type="pres">
      <dgm:prSet presAssocID="{5B9F72D2-E0C9-4656-AD6D-8306A9EB45B8}" presName="dummy1a" presStyleCnt="0"/>
      <dgm:spPr/>
    </dgm:pt>
    <dgm:pt modelId="{C8B792D2-3F5F-4ACB-8273-00304A1F82E7}" type="pres">
      <dgm:prSet presAssocID="{5B9F72D2-E0C9-4656-AD6D-8306A9EB45B8}" presName="dummy1b" presStyleCnt="0"/>
      <dgm:spPr/>
    </dgm:pt>
    <dgm:pt modelId="{4450B75E-1FCE-424E-A3F4-8E2DE06238F2}" type="pres">
      <dgm:prSet presAssocID="{5B9F72D2-E0C9-4656-AD6D-8306A9EB45B8}" presName="wedge1Tx" presStyleLbl="node1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AB67D21-A439-4EE0-A16F-5AD9FCD2F5C1}" type="pres">
      <dgm:prSet presAssocID="{5B9F72D2-E0C9-4656-AD6D-8306A9EB45B8}" presName="wedge2" presStyleLbl="node1" presStyleIdx="1" presStyleCnt="4"/>
      <dgm:spPr/>
      <dgm:t>
        <a:bodyPr/>
        <a:lstStyle/>
        <a:p>
          <a:endParaRPr lang="cs-CZ"/>
        </a:p>
      </dgm:t>
    </dgm:pt>
    <dgm:pt modelId="{E0D8B010-8A97-498F-85DE-E34DEEEDC359}" type="pres">
      <dgm:prSet presAssocID="{5B9F72D2-E0C9-4656-AD6D-8306A9EB45B8}" presName="dummy2a" presStyleCnt="0"/>
      <dgm:spPr/>
    </dgm:pt>
    <dgm:pt modelId="{AD141C6B-A2E6-4A9F-A7C2-D7A581F910E4}" type="pres">
      <dgm:prSet presAssocID="{5B9F72D2-E0C9-4656-AD6D-8306A9EB45B8}" presName="dummy2b" presStyleCnt="0"/>
      <dgm:spPr/>
    </dgm:pt>
    <dgm:pt modelId="{264B8BF0-4277-40FC-888F-49DA5A76DBBE}" type="pres">
      <dgm:prSet presAssocID="{5B9F72D2-E0C9-4656-AD6D-8306A9EB45B8}" presName="wedge2Tx" presStyleLbl="node1" presStyleIdx="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AE5EE21-35BB-4F11-9BB0-98A067B5D29F}" type="pres">
      <dgm:prSet presAssocID="{5B9F72D2-E0C9-4656-AD6D-8306A9EB45B8}" presName="wedge3" presStyleLbl="node1" presStyleIdx="2" presStyleCnt="4"/>
      <dgm:spPr/>
      <dgm:t>
        <a:bodyPr/>
        <a:lstStyle/>
        <a:p>
          <a:endParaRPr lang="cs-CZ"/>
        </a:p>
      </dgm:t>
    </dgm:pt>
    <dgm:pt modelId="{00FCFC6D-2DF9-4E68-8B57-7424F30B9C97}" type="pres">
      <dgm:prSet presAssocID="{5B9F72D2-E0C9-4656-AD6D-8306A9EB45B8}" presName="dummy3a" presStyleCnt="0"/>
      <dgm:spPr/>
    </dgm:pt>
    <dgm:pt modelId="{80E8297B-77E4-4502-871C-F26B7532F73A}" type="pres">
      <dgm:prSet presAssocID="{5B9F72D2-E0C9-4656-AD6D-8306A9EB45B8}" presName="dummy3b" presStyleCnt="0"/>
      <dgm:spPr/>
    </dgm:pt>
    <dgm:pt modelId="{990E1A8A-2A82-462D-895B-AE38A614CE04}" type="pres">
      <dgm:prSet presAssocID="{5B9F72D2-E0C9-4656-AD6D-8306A9EB45B8}" presName="wedge3Tx" presStyleLbl="node1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4D5AA6A-735D-40D1-B818-6935BBE0C768}" type="pres">
      <dgm:prSet presAssocID="{5B9F72D2-E0C9-4656-AD6D-8306A9EB45B8}" presName="wedge4" presStyleLbl="node1" presStyleIdx="3" presStyleCnt="4"/>
      <dgm:spPr/>
      <dgm:t>
        <a:bodyPr/>
        <a:lstStyle/>
        <a:p>
          <a:endParaRPr lang="cs-CZ"/>
        </a:p>
      </dgm:t>
    </dgm:pt>
    <dgm:pt modelId="{D9C5D524-B9B6-4077-B298-712B90C152D6}" type="pres">
      <dgm:prSet presAssocID="{5B9F72D2-E0C9-4656-AD6D-8306A9EB45B8}" presName="dummy4a" presStyleCnt="0"/>
      <dgm:spPr/>
    </dgm:pt>
    <dgm:pt modelId="{2C95F939-61AB-42AD-B19E-E620D9FE4A29}" type="pres">
      <dgm:prSet presAssocID="{5B9F72D2-E0C9-4656-AD6D-8306A9EB45B8}" presName="dummy4b" presStyleCnt="0"/>
      <dgm:spPr/>
    </dgm:pt>
    <dgm:pt modelId="{E0D4F0AC-B684-405E-8B38-82DC27C0F154}" type="pres">
      <dgm:prSet presAssocID="{5B9F72D2-E0C9-4656-AD6D-8306A9EB45B8}" presName="wedge4Tx" presStyleLbl="node1" presStyleIdx="3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0680FE3-2807-4757-9260-588BA2B57AA1}" type="pres">
      <dgm:prSet presAssocID="{6B861CC7-7039-42C4-818A-D5EEC4D1DF4E}" presName="arrowWedge1" presStyleLbl="fgSibTrans2D1" presStyleIdx="0" presStyleCnt="4"/>
      <dgm:spPr/>
    </dgm:pt>
    <dgm:pt modelId="{E733CD8F-4DF2-4FDC-B98E-C02E2395EEB8}" type="pres">
      <dgm:prSet presAssocID="{2D8B87FD-767E-4A50-9B72-769A3D6582C0}" presName="arrowWedge2" presStyleLbl="fgSibTrans2D1" presStyleIdx="1" presStyleCnt="4"/>
      <dgm:spPr/>
    </dgm:pt>
    <dgm:pt modelId="{927D9D84-6C26-4CF9-87CE-FC70FC806A3C}" type="pres">
      <dgm:prSet presAssocID="{67C9B281-7756-4CEC-A9AD-1644817F0845}" presName="arrowWedge3" presStyleLbl="fgSibTrans2D1" presStyleIdx="2" presStyleCnt="4"/>
      <dgm:spPr/>
    </dgm:pt>
    <dgm:pt modelId="{66B0B1BB-4C6C-4008-BD0E-9606CE4F77B7}" type="pres">
      <dgm:prSet presAssocID="{C3FB4380-9631-4D67-8F85-CEC229AA4F06}" presName="arrowWedge4" presStyleLbl="fgSibTrans2D1" presStyleIdx="3" presStyleCnt="4"/>
      <dgm:spPr/>
    </dgm:pt>
  </dgm:ptLst>
  <dgm:cxnLst>
    <dgm:cxn modelId="{368E1CBA-2088-4B4D-B2DD-3A3DDF508113}" type="presOf" srcId="{A26A460F-A8FC-4ACF-BDFF-EC312E613677}" destId="{9AE5EE21-35BB-4F11-9BB0-98A067B5D29F}" srcOrd="0" destOrd="0" presId="urn:microsoft.com/office/officeart/2005/8/layout/cycle8"/>
    <dgm:cxn modelId="{F3083E5C-A590-43D6-9CA9-79F8A0A104FA}" type="presOf" srcId="{33714BC4-5C31-40C2-AE55-4F11054988F3}" destId="{0AB67D21-A439-4EE0-A16F-5AD9FCD2F5C1}" srcOrd="0" destOrd="0" presId="urn:microsoft.com/office/officeart/2005/8/layout/cycle8"/>
    <dgm:cxn modelId="{3209D0F1-4A5D-4434-BAA0-7EB2CC5D3736}" type="presOf" srcId="{7C3105D0-4CCD-4F56-BF68-3155A9C3F0DC}" destId="{E0D4F0AC-B684-405E-8B38-82DC27C0F154}" srcOrd="1" destOrd="0" presId="urn:microsoft.com/office/officeart/2005/8/layout/cycle8"/>
    <dgm:cxn modelId="{F753AF89-497A-46A2-96F9-21495848472A}" srcId="{5B9F72D2-E0C9-4656-AD6D-8306A9EB45B8}" destId="{7C3105D0-4CCD-4F56-BF68-3155A9C3F0DC}" srcOrd="3" destOrd="0" parTransId="{78B5ED92-2095-444E-BDFF-B63276D34C3D}" sibTransId="{C3FB4380-9631-4D67-8F85-CEC229AA4F06}"/>
    <dgm:cxn modelId="{3773B87A-DA47-4A74-AE86-773D3D0E58C6}" srcId="{5B9F72D2-E0C9-4656-AD6D-8306A9EB45B8}" destId="{A26A460F-A8FC-4ACF-BDFF-EC312E613677}" srcOrd="2" destOrd="0" parTransId="{E952A991-2742-49A9-82F4-F04D2F386B43}" sibTransId="{67C9B281-7756-4CEC-A9AD-1644817F0845}"/>
    <dgm:cxn modelId="{4D8B72B6-4C9F-4A9F-B8F9-C6E844E1E76C}" type="presOf" srcId="{A26A460F-A8FC-4ACF-BDFF-EC312E613677}" destId="{990E1A8A-2A82-462D-895B-AE38A614CE04}" srcOrd="1" destOrd="0" presId="urn:microsoft.com/office/officeart/2005/8/layout/cycle8"/>
    <dgm:cxn modelId="{E0B447B9-2F73-411E-A0E9-2C45B25911B6}" type="presOf" srcId="{8FA63EE5-42E7-484D-8A1B-651E6CBC7B15}" destId="{4450B75E-1FCE-424E-A3F4-8E2DE06238F2}" srcOrd="1" destOrd="0" presId="urn:microsoft.com/office/officeart/2005/8/layout/cycle8"/>
    <dgm:cxn modelId="{F79A556E-665F-4B3C-8D7C-B6FC5A96D27F}" type="presOf" srcId="{7C3105D0-4CCD-4F56-BF68-3155A9C3F0DC}" destId="{84D5AA6A-735D-40D1-B818-6935BBE0C768}" srcOrd="0" destOrd="0" presId="urn:microsoft.com/office/officeart/2005/8/layout/cycle8"/>
    <dgm:cxn modelId="{4111F406-0249-4A75-BA8A-50E91F32DB90}" type="presOf" srcId="{33714BC4-5C31-40C2-AE55-4F11054988F3}" destId="{264B8BF0-4277-40FC-888F-49DA5A76DBBE}" srcOrd="1" destOrd="0" presId="urn:microsoft.com/office/officeart/2005/8/layout/cycle8"/>
    <dgm:cxn modelId="{64D0905C-2EF3-45E8-91F7-193400521C45}" srcId="{5B9F72D2-E0C9-4656-AD6D-8306A9EB45B8}" destId="{8FA63EE5-42E7-484D-8A1B-651E6CBC7B15}" srcOrd="0" destOrd="0" parTransId="{102C099B-AFFF-4C48-8F2C-FA7893041A6E}" sibTransId="{6B861CC7-7039-42C4-818A-D5EEC4D1DF4E}"/>
    <dgm:cxn modelId="{2BF5EE7D-89DA-4779-A513-F721EA503A30}" srcId="{5B9F72D2-E0C9-4656-AD6D-8306A9EB45B8}" destId="{33714BC4-5C31-40C2-AE55-4F11054988F3}" srcOrd="1" destOrd="0" parTransId="{75F34AAA-2128-4F19-9293-6A279FD91DAC}" sibTransId="{2D8B87FD-767E-4A50-9B72-769A3D6582C0}"/>
    <dgm:cxn modelId="{16EF4A2C-6846-444C-A836-B9406389B3B0}" type="presOf" srcId="{5B9F72D2-E0C9-4656-AD6D-8306A9EB45B8}" destId="{E16C9778-4E18-4C32-95BA-F22D956F4FE6}" srcOrd="0" destOrd="0" presId="urn:microsoft.com/office/officeart/2005/8/layout/cycle8"/>
    <dgm:cxn modelId="{ED5071FD-B55A-4E59-BBF3-213C9E57CD23}" type="presOf" srcId="{8FA63EE5-42E7-484D-8A1B-651E6CBC7B15}" destId="{B65380B4-B292-4F37-8C7C-EA5A4D227977}" srcOrd="0" destOrd="0" presId="urn:microsoft.com/office/officeart/2005/8/layout/cycle8"/>
    <dgm:cxn modelId="{C6406D97-4C71-40E6-A29A-6C03A51F321B}" type="presParOf" srcId="{E16C9778-4E18-4C32-95BA-F22D956F4FE6}" destId="{B65380B4-B292-4F37-8C7C-EA5A4D227977}" srcOrd="0" destOrd="0" presId="urn:microsoft.com/office/officeart/2005/8/layout/cycle8"/>
    <dgm:cxn modelId="{E1485BA7-80AA-4062-AF39-FFAF0F05C8FE}" type="presParOf" srcId="{E16C9778-4E18-4C32-95BA-F22D956F4FE6}" destId="{D77315EC-3F83-45E9-807C-07C3929A45E7}" srcOrd="1" destOrd="0" presId="urn:microsoft.com/office/officeart/2005/8/layout/cycle8"/>
    <dgm:cxn modelId="{F4724575-B878-46D1-BA51-CF7B4F49F55B}" type="presParOf" srcId="{E16C9778-4E18-4C32-95BA-F22D956F4FE6}" destId="{C8B792D2-3F5F-4ACB-8273-00304A1F82E7}" srcOrd="2" destOrd="0" presId="urn:microsoft.com/office/officeart/2005/8/layout/cycle8"/>
    <dgm:cxn modelId="{EE0A5C77-AA18-497D-A5B4-D91D107FF0D2}" type="presParOf" srcId="{E16C9778-4E18-4C32-95BA-F22D956F4FE6}" destId="{4450B75E-1FCE-424E-A3F4-8E2DE06238F2}" srcOrd="3" destOrd="0" presId="urn:microsoft.com/office/officeart/2005/8/layout/cycle8"/>
    <dgm:cxn modelId="{AECAD388-447D-4DD0-AF64-E36A817D8738}" type="presParOf" srcId="{E16C9778-4E18-4C32-95BA-F22D956F4FE6}" destId="{0AB67D21-A439-4EE0-A16F-5AD9FCD2F5C1}" srcOrd="4" destOrd="0" presId="urn:microsoft.com/office/officeart/2005/8/layout/cycle8"/>
    <dgm:cxn modelId="{E071B2CE-D818-4443-B39C-91C530D917AE}" type="presParOf" srcId="{E16C9778-4E18-4C32-95BA-F22D956F4FE6}" destId="{E0D8B010-8A97-498F-85DE-E34DEEEDC359}" srcOrd="5" destOrd="0" presId="urn:microsoft.com/office/officeart/2005/8/layout/cycle8"/>
    <dgm:cxn modelId="{94003ABE-3D25-424D-871C-F47CB326605F}" type="presParOf" srcId="{E16C9778-4E18-4C32-95BA-F22D956F4FE6}" destId="{AD141C6B-A2E6-4A9F-A7C2-D7A581F910E4}" srcOrd="6" destOrd="0" presId="urn:microsoft.com/office/officeart/2005/8/layout/cycle8"/>
    <dgm:cxn modelId="{33D52F46-B0A1-4D7F-BB22-AF8F2EE0E326}" type="presParOf" srcId="{E16C9778-4E18-4C32-95BA-F22D956F4FE6}" destId="{264B8BF0-4277-40FC-888F-49DA5A76DBBE}" srcOrd="7" destOrd="0" presId="urn:microsoft.com/office/officeart/2005/8/layout/cycle8"/>
    <dgm:cxn modelId="{982ADC57-E19F-4A30-B389-607A916CF5C4}" type="presParOf" srcId="{E16C9778-4E18-4C32-95BA-F22D956F4FE6}" destId="{9AE5EE21-35BB-4F11-9BB0-98A067B5D29F}" srcOrd="8" destOrd="0" presId="urn:microsoft.com/office/officeart/2005/8/layout/cycle8"/>
    <dgm:cxn modelId="{08984A45-E4FA-437E-B108-3642273CCE93}" type="presParOf" srcId="{E16C9778-4E18-4C32-95BA-F22D956F4FE6}" destId="{00FCFC6D-2DF9-4E68-8B57-7424F30B9C97}" srcOrd="9" destOrd="0" presId="urn:microsoft.com/office/officeart/2005/8/layout/cycle8"/>
    <dgm:cxn modelId="{BF940A1E-DC09-4E30-A3FC-B15B27C0E636}" type="presParOf" srcId="{E16C9778-4E18-4C32-95BA-F22D956F4FE6}" destId="{80E8297B-77E4-4502-871C-F26B7532F73A}" srcOrd="10" destOrd="0" presId="urn:microsoft.com/office/officeart/2005/8/layout/cycle8"/>
    <dgm:cxn modelId="{5CB0AE4F-10BF-48B6-9270-D98E33ACEFC7}" type="presParOf" srcId="{E16C9778-4E18-4C32-95BA-F22D956F4FE6}" destId="{990E1A8A-2A82-462D-895B-AE38A614CE04}" srcOrd="11" destOrd="0" presId="urn:microsoft.com/office/officeart/2005/8/layout/cycle8"/>
    <dgm:cxn modelId="{346F7A6A-919F-43FC-8652-ABBA24DD94D2}" type="presParOf" srcId="{E16C9778-4E18-4C32-95BA-F22D956F4FE6}" destId="{84D5AA6A-735D-40D1-B818-6935BBE0C768}" srcOrd="12" destOrd="0" presId="urn:microsoft.com/office/officeart/2005/8/layout/cycle8"/>
    <dgm:cxn modelId="{6CBFCF3B-13E0-4A07-A260-A6D914642051}" type="presParOf" srcId="{E16C9778-4E18-4C32-95BA-F22D956F4FE6}" destId="{D9C5D524-B9B6-4077-B298-712B90C152D6}" srcOrd="13" destOrd="0" presId="urn:microsoft.com/office/officeart/2005/8/layout/cycle8"/>
    <dgm:cxn modelId="{AD4735C9-9B76-4CAA-B1A4-DB687F4DF346}" type="presParOf" srcId="{E16C9778-4E18-4C32-95BA-F22D956F4FE6}" destId="{2C95F939-61AB-42AD-B19E-E620D9FE4A29}" srcOrd="14" destOrd="0" presId="urn:microsoft.com/office/officeart/2005/8/layout/cycle8"/>
    <dgm:cxn modelId="{F71339C6-2940-46EC-9DB9-5D3FB53B7B1B}" type="presParOf" srcId="{E16C9778-4E18-4C32-95BA-F22D956F4FE6}" destId="{E0D4F0AC-B684-405E-8B38-82DC27C0F154}" srcOrd="15" destOrd="0" presId="urn:microsoft.com/office/officeart/2005/8/layout/cycle8"/>
    <dgm:cxn modelId="{7D80FCFF-DAA3-4D2E-A0F8-87C4B9CA06AF}" type="presParOf" srcId="{E16C9778-4E18-4C32-95BA-F22D956F4FE6}" destId="{30680FE3-2807-4757-9260-588BA2B57AA1}" srcOrd="16" destOrd="0" presId="urn:microsoft.com/office/officeart/2005/8/layout/cycle8"/>
    <dgm:cxn modelId="{54439EED-BF51-4B43-ABF1-FA4C8A223635}" type="presParOf" srcId="{E16C9778-4E18-4C32-95BA-F22D956F4FE6}" destId="{E733CD8F-4DF2-4FDC-B98E-C02E2395EEB8}" srcOrd="17" destOrd="0" presId="urn:microsoft.com/office/officeart/2005/8/layout/cycle8"/>
    <dgm:cxn modelId="{F0D52991-3056-40C5-9D5A-01C444E5BF7D}" type="presParOf" srcId="{E16C9778-4E18-4C32-95BA-F22D956F4FE6}" destId="{927D9D84-6C26-4CF9-87CE-FC70FC806A3C}" srcOrd="18" destOrd="0" presId="urn:microsoft.com/office/officeart/2005/8/layout/cycle8"/>
    <dgm:cxn modelId="{68F96F4B-2FAD-4461-8EBC-550391458FEC}" type="presParOf" srcId="{E16C9778-4E18-4C32-95BA-F22D956F4FE6}" destId="{66B0B1BB-4C6C-4008-BD0E-9606CE4F77B7}" srcOrd="19" destOrd="0" presId="urn:microsoft.com/office/officeart/2005/8/layout/cycle8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534D4DAB-40ED-4327-AD37-5A9E3DFC3E69}" type="doc">
      <dgm:prSet loTypeId="urn:microsoft.com/office/officeart/2005/8/layout/gear1" loCatId="relationship" qsTypeId="urn:microsoft.com/office/officeart/2005/8/quickstyle/3d2" qsCatId="3D" csTypeId="urn:microsoft.com/office/officeart/2005/8/colors/colorful5" csCatId="colorful" phldr="1"/>
      <dgm:spPr/>
    </dgm:pt>
    <dgm:pt modelId="{25C1EF49-84D0-4EFD-90FE-EDCA430F9776}">
      <dgm:prSet phldrT="[Text]"/>
      <dgm:spPr/>
      <dgm:t>
        <a:bodyPr/>
        <a:lstStyle/>
        <a:p>
          <a:r>
            <a:rPr lang="cs-CZ" dirty="0" smtClean="0"/>
            <a:t>560</a:t>
          </a:r>
          <a:endParaRPr lang="cs-CZ" dirty="0"/>
        </a:p>
      </dgm:t>
    </dgm:pt>
    <dgm:pt modelId="{9152D752-D013-4A26-B17B-062AB20F8BC1}" type="parTrans" cxnId="{6BF1573E-6D48-44DF-A233-2DED6F9E62D7}">
      <dgm:prSet/>
      <dgm:spPr/>
    </dgm:pt>
    <dgm:pt modelId="{6E441C02-D2BD-46F2-A02A-C7CAF5D2D570}" type="sibTrans" cxnId="{6BF1573E-6D48-44DF-A233-2DED6F9E62D7}">
      <dgm:prSet/>
      <dgm:spPr/>
      <dgm:t>
        <a:bodyPr/>
        <a:lstStyle/>
        <a:p>
          <a:endParaRPr lang="cs-CZ"/>
        </a:p>
      </dgm:t>
    </dgm:pt>
    <dgm:pt modelId="{0F3E871B-26D8-4839-86DD-5C3DA13FC9D5}">
      <dgm:prSet phldrT="[Text]"/>
      <dgm:spPr/>
      <dgm:t>
        <a:bodyPr/>
        <a:lstStyle/>
        <a:p>
          <a:r>
            <a:rPr lang="cs-CZ" dirty="0" smtClean="0"/>
            <a:t>202</a:t>
          </a:r>
          <a:endParaRPr lang="cs-CZ" dirty="0"/>
        </a:p>
      </dgm:t>
    </dgm:pt>
    <dgm:pt modelId="{C454EC3F-40F2-43C8-B2FF-B6035ED43F81}" type="parTrans" cxnId="{59C7E838-60D0-4600-885A-68D458C79C7F}">
      <dgm:prSet/>
      <dgm:spPr/>
    </dgm:pt>
    <dgm:pt modelId="{D15BBF56-0BDB-4003-A749-9E96226DCEB5}" type="sibTrans" cxnId="{59C7E838-60D0-4600-885A-68D458C79C7F}">
      <dgm:prSet/>
      <dgm:spPr/>
    </dgm:pt>
    <dgm:pt modelId="{AFEF3845-AFA4-40C2-A2EF-352D0CFE49D9}">
      <dgm:prSet phldrT="[Text]"/>
      <dgm:spPr/>
      <dgm:t>
        <a:bodyPr/>
        <a:lstStyle/>
        <a:p>
          <a:r>
            <a:rPr lang="cs-CZ" dirty="0" smtClean="0"/>
            <a:t>450</a:t>
          </a:r>
          <a:endParaRPr lang="cs-CZ" dirty="0"/>
        </a:p>
      </dgm:t>
    </dgm:pt>
    <dgm:pt modelId="{85ED23BC-7F0D-4715-944D-DCCA760CB45A}" type="parTrans" cxnId="{69298CC6-2E9B-46F4-8574-0ED14C7505C3}">
      <dgm:prSet/>
      <dgm:spPr/>
    </dgm:pt>
    <dgm:pt modelId="{D6D97452-39A9-4994-AF67-2489D8A767A7}" type="sibTrans" cxnId="{69298CC6-2E9B-46F4-8574-0ED14C7505C3}">
      <dgm:prSet/>
      <dgm:spPr/>
    </dgm:pt>
    <dgm:pt modelId="{22433128-1B0B-45A3-ABEB-76D69F5DEF1C}" type="pres">
      <dgm:prSet presAssocID="{534D4DAB-40ED-4327-AD37-5A9E3DFC3E69}" presName="composite" presStyleCnt="0">
        <dgm:presLayoutVars>
          <dgm:chMax val="3"/>
          <dgm:animLvl val="lvl"/>
          <dgm:resizeHandles val="exact"/>
        </dgm:presLayoutVars>
      </dgm:prSet>
      <dgm:spPr/>
    </dgm:pt>
    <dgm:pt modelId="{BC646761-2823-451E-805B-A4E310CD6EA1}" type="pres">
      <dgm:prSet presAssocID="{25C1EF49-84D0-4EFD-90FE-EDCA430F9776}" presName="gear1" presStyleLbl="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CBC2090-2312-4BAA-8D94-8A62EBC23178}" type="pres">
      <dgm:prSet presAssocID="{25C1EF49-84D0-4EFD-90FE-EDCA430F9776}" presName="gear1srcNode" presStyleLbl="node1" presStyleIdx="0" presStyleCnt="3"/>
      <dgm:spPr/>
      <dgm:t>
        <a:bodyPr/>
        <a:lstStyle/>
        <a:p>
          <a:endParaRPr lang="cs-CZ"/>
        </a:p>
      </dgm:t>
    </dgm:pt>
    <dgm:pt modelId="{0B363554-B125-4158-8E62-BDF3D18507F8}" type="pres">
      <dgm:prSet presAssocID="{25C1EF49-84D0-4EFD-90FE-EDCA430F9776}" presName="gear1dstNode" presStyleLbl="node1" presStyleIdx="0" presStyleCnt="3"/>
      <dgm:spPr/>
      <dgm:t>
        <a:bodyPr/>
        <a:lstStyle/>
        <a:p>
          <a:endParaRPr lang="cs-CZ"/>
        </a:p>
      </dgm:t>
    </dgm:pt>
    <dgm:pt modelId="{02AC1A42-46BD-43E1-B2B8-36D4CA88278F}" type="pres">
      <dgm:prSet presAssocID="{0F3E871B-26D8-4839-86DD-5C3DA13FC9D5}" presName="gear2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6722D48-501B-4B7F-8532-BFF74D714B0D}" type="pres">
      <dgm:prSet presAssocID="{0F3E871B-26D8-4839-86DD-5C3DA13FC9D5}" presName="gear2srcNode" presStyleLbl="node1" presStyleIdx="1" presStyleCnt="3"/>
      <dgm:spPr/>
      <dgm:t>
        <a:bodyPr/>
        <a:lstStyle/>
        <a:p>
          <a:endParaRPr lang="cs-CZ"/>
        </a:p>
      </dgm:t>
    </dgm:pt>
    <dgm:pt modelId="{6F6A5B34-8B49-4D83-93AA-41913E754741}" type="pres">
      <dgm:prSet presAssocID="{0F3E871B-26D8-4839-86DD-5C3DA13FC9D5}" presName="gear2dstNode" presStyleLbl="node1" presStyleIdx="1" presStyleCnt="3"/>
      <dgm:spPr/>
      <dgm:t>
        <a:bodyPr/>
        <a:lstStyle/>
        <a:p>
          <a:endParaRPr lang="cs-CZ"/>
        </a:p>
      </dgm:t>
    </dgm:pt>
    <dgm:pt modelId="{A7A0B2AE-CD1F-47D2-8262-6CA864D29368}" type="pres">
      <dgm:prSet presAssocID="{AFEF3845-AFA4-40C2-A2EF-352D0CFE49D9}" presName="gear3" presStyleLbl="node1" presStyleIdx="2" presStyleCnt="3"/>
      <dgm:spPr/>
      <dgm:t>
        <a:bodyPr/>
        <a:lstStyle/>
        <a:p>
          <a:endParaRPr lang="cs-CZ"/>
        </a:p>
      </dgm:t>
    </dgm:pt>
    <dgm:pt modelId="{874E3721-8EC8-4F30-A9D3-09504EB01432}" type="pres">
      <dgm:prSet presAssocID="{AFEF3845-AFA4-40C2-A2EF-352D0CFE49D9}" presName="gear3tx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6317DBF-6B62-4702-8D85-B80E136E5E43}" type="pres">
      <dgm:prSet presAssocID="{AFEF3845-AFA4-40C2-A2EF-352D0CFE49D9}" presName="gear3srcNode" presStyleLbl="node1" presStyleIdx="2" presStyleCnt="3"/>
      <dgm:spPr/>
      <dgm:t>
        <a:bodyPr/>
        <a:lstStyle/>
        <a:p>
          <a:endParaRPr lang="cs-CZ"/>
        </a:p>
      </dgm:t>
    </dgm:pt>
    <dgm:pt modelId="{5D2527E9-ABAD-471A-B1F4-0B430AB5BBC9}" type="pres">
      <dgm:prSet presAssocID="{AFEF3845-AFA4-40C2-A2EF-352D0CFE49D9}" presName="gear3dstNode" presStyleLbl="node1" presStyleIdx="2" presStyleCnt="3"/>
      <dgm:spPr/>
      <dgm:t>
        <a:bodyPr/>
        <a:lstStyle/>
        <a:p>
          <a:endParaRPr lang="cs-CZ"/>
        </a:p>
      </dgm:t>
    </dgm:pt>
    <dgm:pt modelId="{64995343-DE28-4EBA-915F-AB0CF6C4A3F8}" type="pres">
      <dgm:prSet presAssocID="{6E441C02-D2BD-46F2-A02A-C7CAF5D2D570}" presName="connector1" presStyleLbl="sibTrans2D1" presStyleIdx="0" presStyleCnt="3"/>
      <dgm:spPr/>
      <dgm:t>
        <a:bodyPr/>
        <a:lstStyle/>
        <a:p>
          <a:endParaRPr lang="cs-CZ"/>
        </a:p>
      </dgm:t>
    </dgm:pt>
    <dgm:pt modelId="{3B770A9D-726D-4285-9085-B1FC716A3EAB}" type="pres">
      <dgm:prSet presAssocID="{D15BBF56-0BDB-4003-A749-9E96226DCEB5}" presName="connector2" presStyleLbl="sibTrans2D1" presStyleIdx="1" presStyleCnt="3"/>
      <dgm:spPr/>
    </dgm:pt>
    <dgm:pt modelId="{81DFC059-2208-4178-9FBE-F1EF0F1FD481}" type="pres">
      <dgm:prSet presAssocID="{D6D97452-39A9-4994-AF67-2489D8A767A7}" presName="connector3" presStyleLbl="sibTrans2D1" presStyleIdx="2" presStyleCnt="3"/>
      <dgm:spPr/>
    </dgm:pt>
  </dgm:ptLst>
  <dgm:cxnLst>
    <dgm:cxn modelId="{4DEE7683-CE69-4E37-AED5-20E2C0DB2286}" type="presOf" srcId="{6E441C02-D2BD-46F2-A02A-C7CAF5D2D570}" destId="{64995343-DE28-4EBA-915F-AB0CF6C4A3F8}" srcOrd="0" destOrd="0" presId="urn:microsoft.com/office/officeart/2005/8/layout/gear1"/>
    <dgm:cxn modelId="{9C624066-D519-44AD-A4BD-66F6F57693CF}" type="presOf" srcId="{0F3E871B-26D8-4839-86DD-5C3DA13FC9D5}" destId="{A6722D48-501B-4B7F-8532-BFF74D714B0D}" srcOrd="1" destOrd="0" presId="urn:microsoft.com/office/officeart/2005/8/layout/gear1"/>
    <dgm:cxn modelId="{CE43C5C2-D1BE-4EF8-87B0-36E8DA6F9082}" type="presOf" srcId="{25C1EF49-84D0-4EFD-90FE-EDCA430F9776}" destId="{0B363554-B125-4158-8E62-BDF3D18507F8}" srcOrd="2" destOrd="0" presId="urn:microsoft.com/office/officeart/2005/8/layout/gear1"/>
    <dgm:cxn modelId="{AD51D00F-B458-4DB2-9A69-FA68735D4194}" type="presOf" srcId="{AFEF3845-AFA4-40C2-A2EF-352D0CFE49D9}" destId="{A7A0B2AE-CD1F-47D2-8262-6CA864D29368}" srcOrd="0" destOrd="0" presId="urn:microsoft.com/office/officeart/2005/8/layout/gear1"/>
    <dgm:cxn modelId="{C75567D3-A0A0-4D04-B741-11C4B4B5729E}" type="presOf" srcId="{AFEF3845-AFA4-40C2-A2EF-352D0CFE49D9}" destId="{36317DBF-6B62-4702-8D85-B80E136E5E43}" srcOrd="2" destOrd="0" presId="urn:microsoft.com/office/officeart/2005/8/layout/gear1"/>
    <dgm:cxn modelId="{6D2096A1-1789-4BCD-91C3-445185046F5B}" type="presOf" srcId="{D6D97452-39A9-4994-AF67-2489D8A767A7}" destId="{81DFC059-2208-4178-9FBE-F1EF0F1FD481}" srcOrd="0" destOrd="0" presId="urn:microsoft.com/office/officeart/2005/8/layout/gear1"/>
    <dgm:cxn modelId="{9D012F3E-2C11-4EAD-982E-B8C17265941B}" type="presOf" srcId="{534D4DAB-40ED-4327-AD37-5A9E3DFC3E69}" destId="{22433128-1B0B-45A3-ABEB-76D69F5DEF1C}" srcOrd="0" destOrd="0" presId="urn:microsoft.com/office/officeart/2005/8/layout/gear1"/>
    <dgm:cxn modelId="{9E1C90E2-3A5B-4AA3-92AE-9F7B04DF1553}" type="presOf" srcId="{25C1EF49-84D0-4EFD-90FE-EDCA430F9776}" destId="{9CBC2090-2312-4BAA-8D94-8A62EBC23178}" srcOrd="1" destOrd="0" presId="urn:microsoft.com/office/officeart/2005/8/layout/gear1"/>
    <dgm:cxn modelId="{69298CC6-2E9B-46F4-8574-0ED14C7505C3}" srcId="{534D4DAB-40ED-4327-AD37-5A9E3DFC3E69}" destId="{AFEF3845-AFA4-40C2-A2EF-352D0CFE49D9}" srcOrd="2" destOrd="0" parTransId="{85ED23BC-7F0D-4715-944D-DCCA760CB45A}" sibTransId="{D6D97452-39A9-4994-AF67-2489D8A767A7}"/>
    <dgm:cxn modelId="{B9E1C416-2E9D-4993-BB07-05B4207DB4FA}" type="presOf" srcId="{0F3E871B-26D8-4839-86DD-5C3DA13FC9D5}" destId="{6F6A5B34-8B49-4D83-93AA-41913E754741}" srcOrd="2" destOrd="0" presId="urn:microsoft.com/office/officeart/2005/8/layout/gear1"/>
    <dgm:cxn modelId="{44E49BC2-DB75-4A73-962E-9279A6295345}" type="presOf" srcId="{D15BBF56-0BDB-4003-A749-9E96226DCEB5}" destId="{3B770A9D-726D-4285-9085-B1FC716A3EAB}" srcOrd="0" destOrd="0" presId="urn:microsoft.com/office/officeart/2005/8/layout/gear1"/>
    <dgm:cxn modelId="{7803E78F-7B00-4A5C-AD09-5BFB15C7BBFB}" type="presOf" srcId="{AFEF3845-AFA4-40C2-A2EF-352D0CFE49D9}" destId="{5D2527E9-ABAD-471A-B1F4-0B430AB5BBC9}" srcOrd="3" destOrd="0" presId="urn:microsoft.com/office/officeart/2005/8/layout/gear1"/>
    <dgm:cxn modelId="{D2C3F311-B246-4D15-86F7-5A1FE77C8B03}" type="presOf" srcId="{0F3E871B-26D8-4839-86DD-5C3DA13FC9D5}" destId="{02AC1A42-46BD-43E1-B2B8-36D4CA88278F}" srcOrd="0" destOrd="0" presId="urn:microsoft.com/office/officeart/2005/8/layout/gear1"/>
    <dgm:cxn modelId="{59C7E838-60D0-4600-885A-68D458C79C7F}" srcId="{534D4DAB-40ED-4327-AD37-5A9E3DFC3E69}" destId="{0F3E871B-26D8-4839-86DD-5C3DA13FC9D5}" srcOrd="1" destOrd="0" parTransId="{C454EC3F-40F2-43C8-B2FF-B6035ED43F81}" sibTransId="{D15BBF56-0BDB-4003-A749-9E96226DCEB5}"/>
    <dgm:cxn modelId="{58EFD17E-BCD8-4C5B-9080-50B1771D53C0}" type="presOf" srcId="{AFEF3845-AFA4-40C2-A2EF-352D0CFE49D9}" destId="{874E3721-8EC8-4F30-A9D3-09504EB01432}" srcOrd="1" destOrd="0" presId="urn:microsoft.com/office/officeart/2005/8/layout/gear1"/>
    <dgm:cxn modelId="{06031828-5A62-463D-A8EB-A442AD0DA270}" type="presOf" srcId="{25C1EF49-84D0-4EFD-90FE-EDCA430F9776}" destId="{BC646761-2823-451E-805B-A4E310CD6EA1}" srcOrd="0" destOrd="0" presId="urn:microsoft.com/office/officeart/2005/8/layout/gear1"/>
    <dgm:cxn modelId="{6BF1573E-6D48-44DF-A233-2DED6F9E62D7}" srcId="{534D4DAB-40ED-4327-AD37-5A9E3DFC3E69}" destId="{25C1EF49-84D0-4EFD-90FE-EDCA430F9776}" srcOrd="0" destOrd="0" parTransId="{9152D752-D013-4A26-B17B-062AB20F8BC1}" sibTransId="{6E441C02-D2BD-46F2-A02A-C7CAF5D2D570}"/>
    <dgm:cxn modelId="{869BDEFF-EEA6-4DA1-B9A1-CAA178C842EA}" type="presParOf" srcId="{22433128-1B0B-45A3-ABEB-76D69F5DEF1C}" destId="{BC646761-2823-451E-805B-A4E310CD6EA1}" srcOrd="0" destOrd="0" presId="urn:microsoft.com/office/officeart/2005/8/layout/gear1"/>
    <dgm:cxn modelId="{77973F97-3BFC-4A83-BA45-5653456849D3}" type="presParOf" srcId="{22433128-1B0B-45A3-ABEB-76D69F5DEF1C}" destId="{9CBC2090-2312-4BAA-8D94-8A62EBC23178}" srcOrd="1" destOrd="0" presId="urn:microsoft.com/office/officeart/2005/8/layout/gear1"/>
    <dgm:cxn modelId="{12300364-5FD0-4104-B9FD-DD9BC1EF831B}" type="presParOf" srcId="{22433128-1B0B-45A3-ABEB-76D69F5DEF1C}" destId="{0B363554-B125-4158-8E62-BDF3D18507F8}" srcOrd="2" destOrd="0" presId="urn:microsoft.com/office/officeart/2005/8/layout/gear1"/>
    <dgm:cxn modelId="{DE883471-A04E-44AD-937B-8C428C8EC5F0}" type="presParOf" srcId="{22433128-1B0B-45A3-ABEB-76D69F5DEF1C}" destId="{02AC1A42-46BD-43E1-B2B8-36D4CA88278F}" srcOrd="3" destOrd="0" presId="urn:microsoft.com/office/officeart/2005/8/layout/gear1"/>
    <dgm:cxn modelId="{2268F214-2767-45BF-9156-F0FF122E3A33}" type="presParOf" srcId="{22433128-1B0B-45A3-ABEB-76D69F5DEF1C}" destId="{A6722D48-501B-4B7F-8532-BFF74D714B0D}" srcOrd="4" destOrd="0" presId="urn:microsoft.com/office/officeart/2005/8/layout/gear1"/>
    <dgm:cxn modelId="{D4D94126-016F-4E87-84E5-3F719B26D0F1}" type="presParOf" srcId="{22433128-1B0B-45A3-ABEB-76D69F5DEF1C}" destId="{6F6A5B34-8B49-4D83-93AA-41913E754741}" srcOrd="5" destOrd="0" presId="urn:microsoft.com/office/officeart/2005/8/layout/gear1"/>
    <dgm:cxn modelId="{9D0D76D6-8F43-4828-93BD-17513095D442}" type="presParOf" srcId="{22433128-1B0B-45A3-ABEB-76D69F5DEF1C}" destId="{A7A0B2AE-CD1F-47D2-8262-6CA864D29368}" srcOrd="6" destOrd="0" presId="urn:microsoft.com/office/officeart/2005/8/layout/gear1"/>
    <dgm:cxn modelId="{E71E8243-C88B-40B1-AF5E-44240F9C25B4}" type="presParOf" srcId="{22433128-1B0B-45A3-ABEB-76D69F5DEF1C}" destId="{874E3721-8EC8-4F30-A9D3-09504EB01432}" srcOrd="7" destOrd="0" presId="urn:microsoft.com/office/officeart/2005/8/layout/gear1"/>
    <dgm:cxn modelId="{62DFABFD-7D9E-425F-850B-B95D11ECE6C8}" type="presParOf" srcId="{22433128-1B0B-45A3-ABEB-76D69F5DEF1C}" destId="{36317DBF-6B62-4702-8D85-B80E136E5E43}" srcOrd="8" destOrd="0" presId="urn:microsoft.com/office/officeart/2005/8/layout/gear1"/>
    <dgm:cxn modelId="{BA51846C-CA11-4422-9B58-56C9F2CBBC73}" type="presParOf" srcId="{22433128-1B0B-45A3-ABEB-76D69F5DEF1C}" destId="{5D2527E9-ABAD-471A-B1F4-0B430AB5BBC9}" srcOrd="9" destOrd="0" presId="urn:microsoft.com/office/officeart/2005/8/layout/gear1"/>
    <dgm:cxn modelId="{56F41652-9F00-4B22-8434-52FD5FB37C13}" type="presParOf" srcId="{22433128-1B0B-45A3-ABEB-76D69F5DEF1C}" destId="{64995343-DE28-4EBA-915F-AB0CF6C4A3F8}" srcOrd="10" destOrd="0" presId="urn:microsoft.com/office/officeart/2005/8/layout/gear1"/>
    <dgm:cxn modelId="{F708E2A1-C730-4F99-BE18-B7189C5E1713}" type="presParOf" srcId="{22433128-1B0B-45A3-ABEB-76D69F5DEF1C}" destId="{3B770A9D-726D-4285-9085-B1FC716A3EAB}" srcOrd="11" destOrd="0" presId="urn:microsoft.com/office/officeart/2005/8/layout/gear1"/>
    <dgm:cxn modelId="{85558F60-AED0-4B8E-B40F-321D7D324B33}" type="presParOf" srcId="{22433128-1B0B-45A3-ABEB-76D69F5DEF1C}" destId="{81DFC059-2208-4178-9FBE-F1EF0F1FD481}" srcOrd="12" destOrd="0" presId="urn:microsoft.com/office/officeart/2005/8/layout/gear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489FC359-4C35-4238-B758-0E054C0C7269}" type="doc">
      <dgm:prSet loTypeId="urn:microsoft.com/office/officeart/2005/8/layout/hProcess7" loCatId="list" qsTypeId="urn:microsoft.com/office/officeart/2005/8/quickstyle/3d5" qsCatId="3D" csTypeId="urn:microsoft.com/office/officeart/2005/8/colors/colorful5" csCatId="colorful" phldr="1"/>
      <dgm:spPr/>
      <dgm:t>
        <a:bodyPr/>
        <a:lstStyle/>
        <a:p>
          <a:endParaRPr lang="cs-CZ"/>
        </a:p>
      </dgm:t>
    </dgm:pt>
    <dgm:pt modelId="{950FD11A-3523-4099-B594-01BC21FFDCA0}">
      <dgm:prSet phldrT="[Text]" phldr="1"/>
      <dgm:spPr/>
      <dgm:t>
        <a:bodyPr/>
        <a:lstStyle/>
        <a:p>
          <a:endParaRPr lang="cs-CZ"/>
        </a:p>
      </dgm:t>
    </dgm:pt>
    <dgm:pt modelId="{9545E130-A66B-4126-B030-21451C7564E8}" type="parTrans" cxnId="{76D88E8A-7F61-4B80-8D9E-17BF0D225D0E}">
      <dgm:prSet/>
      <dgm:spPr/>
      <dgm:t>
        <a:bodyPr/>
        <a:lstStyle/>
        <a:p>
          <a:endParaRPr lang="cs-CZ"/>
        </a:p>
      </dgm:t>
    </dgm:pt>
    <dgm:pt modelId="{56B0703D-3CE5-4E42-9044-B9D3049ACAB6}" type="sibTrans" cxnId="{76D88E8A-7F61-4B80-8D9E-17BF0D225D0E}">
      <dgm:prSet/>
      <dgm:spPr/>
      <dgm:t>
        <a:bodyPr/>
        <a:lstStyle/>
        <a:p>
          <a:endParaRPr lang="cs-CZ"/>
        </a:p>
      </dgm:t>
    </dgm:pt>
    <dgm:pt modelId="{CD8A4618-4785-4BFE-BCBD-5037919C597D}">
      <dgm:prSet phldrT="[Text]"/>
      <dgm:spPr/>
      <dgm:t>
        <a:bodyPr/>
        <a:lstStyle/>
        <a:p>
          <a:endParaRPr lang="cs-CZ" dirty="0" smtClean="0"/>
        </a:p>
        <a:p>
          <a:r>
            <a:rPr lang="cs-CZ" dirty="0" smtClean="0"/>
            <a:t>450</a:t>
          </a:r>
          <a:endParaRPr lang="cs-CZ" dirty="0"/>
        </a:p>
      </dgm:t>
    </dgm:pt>
    <dgm:pt modelId="{DC600AF7-EB9E-4C7B-A66B-3C5C060A16F9}" type="parTrans" cxnId="{2D078DFE-EC0E-487D-8D4D-6F593EE858F3}">
      <dgm:prSet/>
      <dgm:spPr/>
      <dgm:t>
        <a:bodyPr/>
        <a:lstStyle/>
        <a:p>
          <a:endParaRPr lang="cs-CZ"/>
        </a:p>
      </dgm:t>
    </dgm:pt>
    <dgm:pt modelId="{8708F28D-5C46-4E4E-8FCC-1C6BC86357D1}" type="sibTrans" cxnId="{2D078DFE-EC0E-487D-8D4D-6F593EE858F3}">
      <dgm:prSet/>
      <dgm:spPr/>
      <dgm:t>
        <a:bodyPr/>
        <a:lstStyle/>
        <a:p>
          <a:endParaRPr lang="cs-CZ"/>
        </a:p>
      </dgm:t>
    </dgm:pt>
    <dgm:pt modelId="{4EFF2DAB-5548-4B33-8822-4BDCBD942280}">
      <dgm:prSet phldrT="[Text]"/>
      <dgm:spPr/>
      <dgm:t>
        <a:bodyPr/>
        <a:lstStyle/>
        <a:p>
          <a:endParaRPr lang="cs-CZ" dirty="0" smtClean="0"/>
        </a:p>
        <a:p>
          <a:endParaRPr lang="cs-CZ" dirty="0"/>
        </a:p>
      </dgm:t>
    </dgm:pt>
    <dgm:pt modelId="{009BD4C0-7DE6-4E8D-9EDD-366A3B818EE5}" type="parTrans" cxnId="{227C91B6-3D3E-4341-8E9F-E7FBC499B36D}">
      <dgm:prSet/>
      <dgm:spPr/>
      <dgm:t>
        <a:bodyPr/>
        <a:lstStyle/>
        <a:p>
          <a:endParaRPr lang="cs-CZ"/>
        </a:p>
      </dgm:t>
    </dgm:pt>
    <dgm:pt modelId="{FE5F6D80-6272-4BD0-9CF0-555B389D47C5}" type="sibTrans" cxnId="{227C91B6-3D3E-4341-8E9F-E7FBC499B36D}">
      <dgm:prSet/>
      <dgm:spPr/>
      <dgm:t>
        <a:bodyPr/>
        <a:lstStyle/>
        <a:p>
          <a:endParaRPr lang="cs-CZ"/>
        </a:p>
      </dgm:t>
    </dgm:pt>
    <dgm:pt modelId="{A2EB9C99-4A09-4216-8140-4A26873FBEB0}">
      <dgm:prSet phldrT="[Text]"/>
      <dgm:spPr/>
      <dgm:t>
        <a:bodyPr/>
        <a:lstStyle/>
        <a:p>
          <a:endParaRPr lang="cs-CZ" dirty="0" smtClean="0"/>
        </a:p>
        <a:p>
          <a:r>
            <a:rPr lang="cs-CZ" dirty="0" smtClean="0"/>
            <a:t>560</a:t>
          </a:r>
          <a:endParaRPr lang="cs-CZ" dirty="0"/>
        </a:p>
      </dgm:t>
    </dgm:pt>
    <dgm:pt modelId="{D2E1D972-FBF2-41C9-8459-29E009AD615C}" type="parTrans" cxnId="{81FD3980-93B4-4205-8EC5-0AFB779C758F}">
      <dgm:prSet/>
      <dgm:spPr/>
      <dgm:t>
        <a:bodyPr/>
        <a:lstStyle/>
        <a:p>
          <a:endParaRPr lang="cs-CZ"/>
        </a:p>
      </dgm:t>
    </dgm:pt>
    <dgm:pt modelId="{3C5F20C9-F25A-4EB1-9BA4-70A6623377FD}" type="sibTrans" cxnId="{81FD3980-93B4-4205-8EC5-0AFB779C758F}">
      <dgm:prSet/>
      <dgm:spPr/>
      <dgm:t>
        <a:bodyPr/>
        <a:lstStyle/>
        <a:p>
          <a:endParaRPr lang="cs-CZ"/>
        </a:p>
      </dgm:t>
    </dgm:pt>
    <dgm:pt modelId="{93C56F7F-DE74-4887-AA3D-FF6E9FDF32DA}" type="pres">
      <dgm:prSet presAssocID="{489FC359-4C35-4238-B758-0E054C0C7269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655FC279-2ABC-40B8-BC40-10A7B39F1486}" type="pres">
      <dgm:prSet presAssocID="{950FD11A-3523-4099-B594-01BC21FFDCA0}" presName="compositeNode" presStyleCnt="0">
        <dgm:presLayoutVars>
          <dgm:bulletEnabled val="1"/>
        </dgm:presLayoutVars>
      </dgm:prSet>
      <dgm:spPr/>
    </dgm:pt>
    <dgm:pt modelId="{0980C464-AFC9-4535-980E-C28FA5A8AAF0}" type="pres">
      <dgm:prSet presAssocID="{950FD11A-3523-4099-B594-01BC21FFDCA0}" presName="bgRect" presStyleLbl="node1" presStyleIdx="0" presStyleCnt="2"/>
      <dgm:spPr/>
      <dgm:t>
        <a:bodyPr/>
        <a:lstStyle/>
        <a:p>
          <a:endParaRPr lang="cs-CZ"/>
        </a:p>
      </dgm:t>
    </dgm:pt>
    <dgm:pt modelId="{45AE8658-72C4-4440-B148-47A9223813DD}" type="pres">
      <dgm:prSet presAssocID="{950FD11A-3523-4099-B594-01BC21FFDCA0}" presName="parentNode" presStyleLbl="node1" presStyleIdx="0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8D4B029-BE22-4E01-A0E5-B15D3D91C5E6}" type="pres">
      <dgm:prSet presAssocID="{950FD11A-3523-4099-B594-01BC21FFDCA0}" presName="childNode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D54B383-711F-43A9-8EB9-C75D1DADFF8D}" type="pres">
      <dgm:prSet presAssocID="{56B0703D-3CE5-4E42-9044-B9D3049ACAB6}" presName="hSp" presStyleCnt="0"/>
      <dgm:spPr/>
    </dgm:pt>
    <dgm:pt modelId="{98782677-D23E-41F8-975D-E1757BD89C4E}" type="pres">
      <dgm:prSet presAssocID="{56B0703D-3CE5-4E42-9044-B9D3049ACAB6}" presName="vProcSp" presStyleCnt="0"/>
      <dgm:spPr/>
    </dgm:pt>
    <dgm:pt modelId="{C5945144-611C-40EC-B64F-85EB9BAA1B74}" type="pres">
      <dgm:prSet presAssocID="{56B0703D-3CE5-4E42-9044-B9D3049ACAB6}" presName="vSp1" presStyleCnt="0"/>
      <dgm:spPr/>
    </dgm:pt>
    <dgm:pt modelId="{7B9A7437-172D-4122-9CD6-96AB16A56EF6}" type="pres">
      <dgm:prSet presAssocID="{56B0703D-3CE5-4E42-9044-B9D3049ACAB6}" presName="simulatedConn" presStyleLbl="solidFgAcc1" presStyleIdx="0" presStyleCnt="1"/>
      <dgm:spPr/>
    </dgm:pt>
    <dgm:pt modelId="{A36140AF-C8A8-4B0A-B2C7-32F1D8CA1AE8}" type="pres">
      <dgm:prSet presAssocID="{56B0703D-3CE5-4E42-9044-B9D3049ACAB6}" presName="vSp2" presStyleCnt="0"/>
      <dgm:spPr/>
    </dgm:pt>
    <dgm:pt modelId="{48E0DCFE-D2DD-4468-8BEC-C334FE83B1E3}" type="pres">
      <dgm:prSet presAssocID="{56B0703D-3CE5-4E42-9044-B9D3049ACAB6}" presName="sibTrans" presStyleCnt="0"/>
      <dgm:spPr/>
    </dgm:pt>
    <dgm:pt modelId="{DE8BA3F0-5280-4104-BD25-5FBF119A68BD}" type="pres">
      <dgm:prSet presAssocID="{4EFF2DAB-5548-4B33-8822-4BDCBD942280}" presName="compositeNode" presStyleCnt="0">
        <dgm:presLayoutVars>
          <dgm:bulletEnabled val="1"/>
        </dgm:presLayoutVars>
      </dgm:prSet>
      <dgm:spPr/>
    </dgm:pt>
    <dgm:pt modelId="{07204628-F4AA-4DB8-8D20-1A6F72C47184}" type="pres">
      <dgm:prSet presAssocID="{4EFF2DAB-5548-4B33-8822-4BDCBD942280}" presName="bgRect" presStyleLbl="node1" presStyleIdx="1" presStyleCnt="2"/>
      <dgm:spPr/>
      <dgm:t>
        <a:bodyPr/>
        <a:lstStyle/>
        <a:p>
          <a:endParaRPr lang="cs-CZ"/>
        </a:p>
      </dgm:t>
    </dgm:pt>
    <dgm:pt modelId="{26F742B4-E88B-406B-A4C0-EF636CD37D39}" type="pres">
      <dgm:prSet presAssocID="{4EFF2DAB-5548-4B33-8822-4BDCBD942280}" presName="parentNode" presStyleLbl="node1" presStyleIdx="1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8F1E04F-7544-4794-BA40-5B77677C6803}" type="pres">
      <dgm:prSet presAssocID="{4EFF2DAB-5548-4B33-8822-4BDCBD942280}" presName="childNode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81FD3980-93B4-4205-8EC5-0AFB779C758F}" srcId="{4EFF2DAB-5548-4B33-8822-4BDCBD942280}" destId="{A2EB9C99-4A09-4216-8140-4A26873FBEB0}" srcOrd="0" destOrd="0" parTransId="{D2E1D972-FBF2-41C9-8459-29E009AD615C}" sibTransId="{3C5F20C9-F25A-4EB1-9BA4-70A6623377FD}"/>
    <dgm:cxn modelId="{3301BF84-99C2-4B5F-8810-288043AE794A}" type="presOf" srcId="{CD8A4618-4785-4BFE-BCBD-5037919C597D}" destId="{28D4B029-BE22-4E01-A0E5-B15D3D91C5E6}" srcOrd="0" destOrd="0" presId="urn:microsoft.com/office/officeart/2005/8/layout/hProcess7"/>
    <dgm:cxn modelId="{980C88C9-454F-4BAF-B05D-04C2CEC8B2FC}" type="presOf" srcId="{489FC359-4C35-4238-B758-0E054C0C7269}" destId="{93C56F7F-DE74-4887-AA3D-FF6E9FDF32DA}" srcOrd="0" destOrd="0" presId="urn:microsoft.com/office/officeart/2005/8/layout/hProcess7"/>
    <dgm:cxn modelId="{B7DF11F1-83B4-4255-B5C5-55DF41D8061D}" type="presOf" srcId="{4EFF2DAB-5548-4B33-8822-4BDCBD942280}" destId="{26F742B4-E88B-406B-A4C0-EF636CD37D39}" srcOrd="1" destOrd="0" presId="urn:microsoft.com/office/officeart/2005/8/layout/hProcess7"/>
    <dgm:cxn modelId="{9ECD4A2F-5710-4EC8-9357-8B2FF4CBAE37}" type="presOf" srcId="{A2EB9C99-4A09-4216-8140-4A26873FBEB0}" destId="{98F1E04F-7544-4794-BA40-5B77677C6803}" srcOrd="0" destOrd="0" presId="urn:microsoft.com/office/officeart/2005/8/layout/hProcess7"/>
    <dgm:cxn modelId="{4159EAAC-9FE7-41AE-9C0C-7CEEED48A6B0}" type="presOf" srcId="{950FD11A-3523-4099-B594-01BC21FFDCA0}" destId="{45AE8658-72C4-4440-B148-47A9223813DD}" srcOrd="1" destOrd="0" presId="urn:microsoft.com/office/officeart/2005/8/layout/hProcess7"/>
    <dgm:cxn modelId="{24A88ED5-11EA-47D3-A662-383CF72F9E65}" type="presOf" srcId="{4EFF2DAB-5548-4B33-8822-4BDCBD942280}" destId="{07204628-F4AA-4DB8-8D20-1A6F72C47184}" srcOrd="0" destOrd="0" presId="urn:microsoft.com/office/officeart/2005/8/layout/hProcess7"/>
    <dgm:cxn modelId="{76D88E8A-7F61-4B80-8D9E-17BF0D225D0E}" srcId="{489FC359-4C35-4238-B758-0E054C0C7269}" destId="{950FD11A-3523-4099-B594-01BC21FFDCA0}" srcOrd="0" destOrd="0" parTransId="{9545E130-A66B-4126-B030-21451C7564E8}" sibTransId="{56B0703D-3CE5-4E42-9044-B9D3049ACAB6}"/>
    <dgm:cxn modelId="{2D078DFE-EC0E-487D-8D4D-6F593EE858F3}" srcId="{950FD11A-3523-4099-B594-01BC21FFDCA0}" destId="{CD8A4618-4785-4BFE-BCBD-5037919C597D}" srcOrd="0" destOrd="0" parTransId="{DC600AF7-EB9E-4C7B-A66B-3C5C060A16F9}" sibTransId="{8708F28D-5C46-4E4E-8FCC-1C6BC86357D1}"/>
    <dgm:cxn modelId="{227C91B6-3D3E-4341-8E9F-E7FBC499B36D}" srcId="{489FC359-4C35-4238-B758-0E054C0C7269}" destId="{4EFF2DAB-5548-4B33-8822-4BDCBD942280}" srcOrd="1" destOrd="0" parTransId="{009BD4C0-7DE6-4E8D-9EDD-366A3B818EE5}" sibTransId="{FE5F6D80-6272-4BD0-9CF0-555B389D47C5}"/>
    <dgm:cxn modelId="{4E848B90-B147-44DA-895D-8B0FF0BEBF45}" type="presOf" srcId="{950FD11A-3523-4099-B594-01BC21FFDCA0}" destId="{0980C464-AFC9-4535-980E-C28FA5A8AAF0}" srcOrd="0" destOrd="0" presId="urn:microsoft.com/office/officeart/2005/8/layout/hProcess7"/>
    <dgm:cxn modelId="{0E4D7AD5-C7C6-4113-BF19-91228B91DE91}" type="presParOf" srcId="{93C56F7F-DE74-4887-AA3D-FF6E9FDF32DA}" destId="{655FC279-2ABC-40B8-BC40-10A7B39F1486}" srcOrd="0" destOrd="0" presId="urn:microsoft.com/office/officeart/2005/8/layout/hProcess7"/>
    <dgm:cxn modelId="{152394C4-A7E7-4619-835A-DB90F948DC2A}" type="presParOf" srcId="{655FC279-2ABC-40B8-BC40-10A7B39F1486}" destId="{0980C464-AFC9-4535-980E-C28FA5A8AAF0}" srcOrd="0" destOrd="0" presId="urn:microsoft.com/office/officeart/2005/8/layout/hProcess7"/>
    <dgm:cxn modelId="{18E9B149-7216-491E-88FD-6B7C6730D0C6}" type="presParOf" srcId="{655FC279-2ABC-40B8-BC40-10A7B39F1486}" destId="{45AE8658-72C4-4440-B148-47A9223813DD}" srcOrd="1" destOrd="0" presId="urn:microsoft.com/office/officeart/2005/8/layout/hProcess7"/>
    <dgm:cxn modelId="{6AFD07F3-C1DB-449E-86F7-68C5813C87E3}" type="presParOf" srcId="{655FC279-2ABC-40B8-BC40-10A7B39F1486}" destId="{28D4B029-BE22-4E01-A0E5-B15D3D91C5E6}" srcOrd="2" destOrd="0" presId="urn:microsoft.com/office/officeart/2005/8/layout/hProcess7"/>
    <dgm:cxn modelId="{F23DE2E2-4E71-4F36-8460-3C000D30EE21}" type="presParOf" srcId="{93C56F7F-DE74-4887-AA3D-FF6E9FDF32DA}" destId="{DD54B383-711F-43A9-8EB9-C75D1DADFF8D}" srcOrd="1" destOrd="0" presId="urn:microsoft.com/office/officeart/2005/8/layout/hProcess7"/>
    <dgm:cxn modelId="{DE191DFF-DADD-4EC1-9F2F-F4AB9A8FB2C9}" type="presParOf" srcId="{93C56F7F-DE74-4887-AA3D-FF6E9FDF32DA}" destId="{98782677-D23E-41F8-975D-E1757BD89C4E}" srcOrd="2" destOrd="0" presId="urn:microsoft.com/office/officeart/2005/8/layout/hProcess7"/>
    <dgm:cxn modelId="{A34A7B4F-3185-4E2F-950F-73E93C98C2A8}" type="presParOf" srcId="{98782677-D23E-41F8-975D-E1757BD89C4E}" destId="{C5945144-611C-40EC-B64F-85EB9BAA1B74}" srcOrd="0" destOrd="0" presId="urn:microsoft.com/office/officeart/2005/8/layout/hProcess7"/>
    <dgm:cxn modelId="{B0252102-7B95-44B3-9BEC-074AC78A5E0E}" type="presParOf" srcId="{98782677-D23E-41F8-975D-E1757BD89C4E}" destId="{7B9A7437-172D-4122-9CD6-96AB16A56EF6}" srcOrd="1" destOrd="0" presId="urn:microsoft.com/office/officeart/2005/8/layout/hProcess7"/>
    <dgm:cxn modelId="{C8E397F6-6ACB-4006-A171-F8119D1E6DF4}" type="presParOf" srcId="{98782677-D23E-41F8-975D-E1757BD89C4E}" destId="{A36140AF-C8A8-4B0A-B2C7-32F1D8CA1AE8}" srcOrd="2" destOrd="0" presId="urn:microsoft.com/office/officeart/2005/8/layout/hProcess7"/>
    <dgm:cxn modelId="{DF6B85C3-DEA1-4D08-8A8D-0BFF61652E9A}" type="presParOf" srcId="{93C56F7F-DE74-4887-AA3D-FF6E9FDF32DA}" destId="{48E0DCFE-D2DD-4468-8BEC-C334FE83B1E3}" srcOrd="3" destOrd="0" presId="urn:microsoft.com/office/officeart/2005/8/layout/hProcess7"/>
    <dgm:cxn modelId="{DC12D284-71C2-4B5B-B3FE-B7288519E050}" type="presParOf" srcId="{93C56F7F-DE74-4887-AA3D-FF6E9FDF32DA}" destId="{DE8BA3F0-5280-4104-BD25-5FBF119A68BD}" srcOrd="4" destOrd="0" presId="urn:microsoft.com/office/officeart/2005/8/layout/hProcess7"/>
    <dgm:cxn modelId="{C3EB4C22-E25E-4AE6-9813-48CED94D8166}" type="presParOf" srcId="{DE8BA3F0-5280-4104-BD25-5FBF119A68BD}" destId="{07204628-F4AA-4DB8-8D20-1A6F72C47184}" srcOrd="0" destOrd="0" presId="urn:microsoft.com/office/officeart/2005/8/layout/hProcess7"/>
    <dgm:cxn modelId="{D839EE1A-8480-4D19-A2DA-63B15B52CA2A}" type="presParOf" srcId="{DE8BA3F0-5280-4104-BD25-5FBF119A68BD}" destId="{26F742B4-E88B-406B-A4C0-EF636CD37D39}" srcOrd="1" destOrd="0" presId="urn:microsoft.com/office/officeart/2005/8/layout/hProcess7"/>
    <dgm:cxn modelId="{733297D3-BE6C-4397-B162-8CC0AEEF5FD1}" type="presParOf" srcId="{DE8BA3F0-5280-4104-BD25-5FBF119A68BD}" destId="{98F1E04F-7544-4794-BA40-5B77677C6803}" srcOrd="2" destOrd="0" presId="urn:microsoft.com/office/officeart/2005/8/layout/hProcess7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školy</a:t>
          </a:r>
          <a:r>
            <a:rPr lang="cs-CZ" sz="1400" kern="1200" dirty="0" smtClean="0"/>
            <a:t>: Základní škola a mateřská škola  Domažlice , </a:t>
          </a:r>
          <a:r>
            <a:rPr lang="cs-CZ" sz="1400" kern="1200" dirty="0" err="1" smtClean="0"/>
            <a:t>Msgre</a:t>
          </a:r>
          <a:r>
            <a:rPr lang="cs-CZ" sz="1400" kern="1200" dirty="0" smtClean="0"/>
            <a:t> B. Staška 232, příspěvková organizace </a:t>
          </a:r>
          <a:endParaRPr lang="cs-CZ" sz="1400" kern="1200" dirty="0"/>
        </a:p>
      </dsp:txBody>
      <dsp:txXfrm>
        <a:off x="2016223" y="0"/>
        <a:ext cx="4752528" cy="504057"/>
      </dsp:txXfrm>
    </dsp:sp>
    <dsp:sp modelId="{851BB866-B6AE-4566-893F-4C635BA974FC}">
      <dsp:nvSpPr>
        <dsp:cNvPr id="0" name=""/>
        <dsp:cNvSpPr/>
      </dsp:nvSpPr>
      <dsp:spPr>
        <a:xfrm>
          <a:off x="352839" y="504057"/>
          <a:ext cx="3326768" cy="332676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504057"/>
          <a:ext cx="4752528" cy="332676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Autor</a:t>
          </a:r>
          <a:r>
            <a:rPr lang="cs-CZ" sz="1400" kern="1200" dirty="0" smtClean="0"/>
            <a:t>: Mgr. Hronková Pavlína </a:t>
          </a:r>
          <a:endParaRPr lang="cs-CZ" sz="1400" kern="1200" dirty="0"/>
        </a:p>
      </dsp:txBody>
      <dsp:txXfrm>
        <a:off x="2016223" y="504057"/>
        <a:ext cx="4752528" cy="504057"/>
      </dsp:txXfrm>
    </dsp:sp>
    <dsp:sp modelId="{902074E1-B931-4618-97F1-FADBE82E9C3C}">
      <dsp:nvSpPr>
        <dsp:cNvPr id="0" name=""/>
        <dsp:cNvSpPr/>
      </dsp:nvSpPr>
      <dsp:spPr>
        <a:xfrm>
          <a:off x="705679" y="1008114"/>
          <a:ext cx="2621088" cy="262108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008114"/>
          <a:ext cx="4752528" cy="262108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Název: </a:t>
          </a:r>
          <a:r>
            <a:rPr lang="cs-CZ" sz="1400" kern="1200" dirty="0" smtClean="0"/>
            <a:t>VY_32_INOVACE_03_Matematické hádanky 3</a:t>
          </a:r>
          <a:endParaRPr lang="cs-CZ" sz="1400" kern="1200" dirty="0"/>
        </a:p>
      </dsp:txBody>
      <dsp:txXfrm>
        <a:off x="2016223" y="1008114"/>
        <a:ext cx="4752528" cy="504053"/>
      </dsp:txXfrm>
    </dsp:sp>
    <dsp:sp modelId="{6DB11F1C-D028-4800-9625-6611CA9DE6D4}">
      <dsp:nvSpPr>
        <dsp:cNvPr id="0" name=""/>
        <dsp:cNvSpPr/>
      </dsp:nvSpPr>
      <dsp:spPr>
        <a:xfrm>
          <a:off x="1058517" y="1512167"/>
          <a:ext cx="1915412" cy="191541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DED6FE3-AD8F-4ACC-B6B8-710EDDD97598}">
      <dsp:nvSpPr>
        <dsp:cNvPr id="0" name=""/>
        <dsp:cNvSpPr/>
      </dsp:nvSpPr>
      <dsp:spPr>
        <a:xfrm>
          <a:off x="2016223" y="1512167"/>
          <a:ext cx="4752528" cy="19154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Sada: Matematika pro 5. ročník</a:t>
          </a:r>
          <a:endParaRPr lang="cs-CZ" sz="1400" kern="1200" dirty="0"/>
        </a:p>
      </dsp:txBody>
      <dsp:txXfrm>
        <a:off x="2016223" y="1512167"/>
        <a:ext cx="4752528" cy="504057"/>
      </dsp:txXfrm>
    </dsp:sp>
    <dsp:sp modelId="{D7419528-33A6-416D-9E64-B3F7915C5149}">
      <dsp:nvSpPr>
        <dsp:cNvPr id="0" name=""/>
        <dsp:cNvSpPr/>
      </dsp:nvSpPr>
      <dsp:spPr>
        <a:xfrm>
          <a:off x="1411357" y="2016225"/>
          <a:ext cx="1209733" cy="12097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7289DF2-90F4-4EC2-A9FC-633B00BAB610}">
      <dsp:nvSpPr>
        <dsp:cNvPr id="0" name=""/>
        <dsp:cNvSpPr/>
      </dsp:nvSpPr>
      <dsp:spPr>
        <a:xfrm>
          <a:off x="2016223" y="2016225"/>
          <a:ext cx="4752528" cy="12097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Téma: Matematické hádanky 3 </a:t>
          </a:r>
          <a:endParaRPr lang="cs-CZ" sz="1400" kern="1200" dirty="0"/>
        </a:p>
      </dsp:txBody>
      <dsp:txXfrm>
        <a:off x="2016223" y="2016225"/>
        <a:ext cx="4752528" cy="504057"/>
      </dsp:txXfrm>
    </dsp:sp>
    <dsp:sp modelId="{12255512-213F-41DF-90A6-8B4CD74A2B52}">
      <dsp:nvSpPr>
        <dsp:cNvPr id="0" name=""/>
        <dsp:cNvSpPr/>
      </dsp:nvSpPr>
      <dsp:spPr>
        <a:xfrm>
          <a:off x="1764197" y="2520282"/>
          <a:ext cx="504053" cy="50405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0C2F88D-8688-44C2-A854-691F34009D3B}">
      <dsp:nvSpPr>
        <dsp:cNvPr id="0" name=""/>
        <dsp:cNvSpPr/>
      </dsp:nvSpPr>
      <dsp:spPr>
        <a:xfrm>
          <a:off x="2016223" y="2520282"/>
          <a:ext cx="4752528" cy="50405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Číslo projektu</a:t>
          </a:r>
          <a:r>
            <a:rPr lang="cs-CZ" sz="1400" kern="1200" dirty="0" smtClean="0"/>
            <a:t>: CZ.1.07/1.4.00/21.1437</a:t>
          </a:r>
          <a:endParaRPr lang="cs-CZ" sz="1400" kern="1200" dirty="0"/>
        </a:p>
      </dsp:txBody>
      <dsp:txXfrm>
        <a:off x="2016223" y="2520282"/>
        <a:ext cx="4752528" cy="50405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A5FD684-A8F4-46F2-9E53-35B876C7A134}">
      <dsp:nvSpPr>
        <dsp:cNvPr id="0" name=""/>
        <dsp:cNvSpPr/>
      </dsp:nvSpPr>
      <dsp:spPr>
        <a:xfrm rot="5400000">
          <a:off x="3829314" y="68223"/>
          <a:ext cx="1029146" cy="895357"/>
        </a:xfrm>
        <a:prstGeom prst="hexagon">
          <a:avLst>
            <a:gd name="adj" fmla="val 25000"/>
            <a:gd name="vf" fmla="val 11547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p3d extrusionH="50600" prstMaterial="metal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000" kern="1200" dirty="0" smtClean="0"/>
            <a:t>25</a:t>
          </a:r>
          <a:endParaRPr lang="cs-CZ" sz="3000" kern="1200" dirty="0"/>
        </a:p>
      </dsp:txBody>
      <dsp:txXfrm rot="-5400000">
        <a:off x="4035734" y="161704"/>
        <a:ext cx="616305" cy="708396"/>
      </dsp:txXfrm>
    </dsp:sp>
    <dsp:sp modelId="{08A5B959-13AB-4264-A1DD-C8B57AFD26C4}">
      <dsp:nvSpPr>
        <dsp:cNvPr id="0" name=""/>
        <dsp:cNvSpPr/>
      </dsp:nvSpPr>
      <dsp:spPr>
        <a:xfrm>
          <a:off x="4818736" y="207158"/>
          <a:ext cx="1148527" cy="61748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800" kern="1200" dirty="0"/>
        </a:p>
      </dsp:txBody>
      <dsp:txXfrm>
        <a:off x="4818736" y="207158"/>
        <a:ext cx="1148527" cy="617487"/>
      </dsp:txXfrm>
    </dsp:sp>
    <dsp:sp modelId="{C0EA788C-F658-4780-BE3D-E00DE01EEF7D}">
      <dsp:nvSpPr>
        <dsp:cNvPr id="0" name=""/>
        <dsp:cNvSpPr/>
      </dsp:nvSpPr>
      <dsp:spPr>
        <a:xfrm rot="5400000">
          <a:off x="1918129" y="66894"/>
          <a:ext cx="1029146" cy="895357"/>
        </a:xfrm>
        <a:prstGeom prst="hexagon">
          <a:avLst>
            <a:gd name="adj" fmla="val 25000"/>
            <a:gd name="vf" fmla="val 115470"/>
          </a:avLst>
        </a:prstGeom>
        <a:solidFill>
          <a:schemeClr val="accent5">
            <a:hueOff val="-1103764"/>
            <a:satOff val="4423"/>
            <a:lumOff val="959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p3d extrusionH="50600" prstMaterial="metal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100" kern="1200" dirty="0" smtClean="0"/>
            <a:t>123</a:t>
          </a:r>
          <a:endParaRPr lang="cs-CZ" sz="3100" kern="1200" dirty="0"/>
        </a:p>
      </dsp:txBody>
      <dsp:txXfrm rot="-5400000">
        <a:off x="2124549" y="160375"/>
        <a:ext cx="616305" cy="708396"/>
      </dsp:txXfrm>
    </dsp:sp>
    <dsp:sp modelId="{D11ABAF7-6C8A-4845-A8A2-9CD4E3E84B4B}">
      <dsp:nvSpPr>
        <dsp:cNvPr id="0" name=""/>
        <dsp:cNvSpPr/>
      </dsp:nvSpPr>
      <dsp:spPr>
        <a:xfrm rot="5400000">
          <a:off x="2244819" y="1453259"/>
          <a:ext cx="1029146" cy="895357"/>
        </a:xfrm>
        <a:prstGeom prst="hexagon">
          <a:avLst>
            <a:gd name="adj" fmla="val 25000"/>
            <a:gd name="vf" fmla="val 115470"/>
          </a:avLst>
        </a:prstGeom>
        <a:solidFill>
          <a:schemeClr val="accent5">
            <a:hueOff val="-2207528"/>
            <a:satOff val="8847"/>
            <a:lumOff val="1917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p3d extrusionH="50600" prstMaterial="metal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000" kern="1200" dirty="0" smtClean="0"/>
            <a:t>65</a:t>
          </a:r>
          <a:endParaRPr lang="cs-CZ" sz="3000" kern="1200" dirty="0"/>
        </a:p>
      </dsp:txBody>
      <dsp:txXfrm rot="-5400000">
        <a:off x="2451239" y="1546740"/>
        <a:ext cx="616305" cy="708396"/>
      </dsp:txXfrm>
    </dsp:sp>
    <dsp:sp modelId="{526AAD9E-BBAE-4CB6-AE84-651FFB608C16}">
      <dsp:nvSpPr>
        <dsp:cNvPr id="0" name=""/>
        <dsp:cNvSpPr/>
      </dsp:nvSpPr>
      <dsp:spPr>
        <a:xfrm>
          <a:off x="2262336" y="1080698"/>
          <a:ext cx="1111478" cy="61748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262F23D-73EE-4FC5-9ABB-36F06AF9BA1A}">
      <dsp:nvSpPr>
        <dsp:cNvPr id="0" name=""/>
        <dsp:cNvSpPr/>
      </dsp:nvSpPr>
      <dsp:spPr>
        <a:xfrm rot="5400000">
          <a:off x="6246753" y="473192"/>
          <a:ext cx="1029146" cy="895357"/>
        </a:xfrm>
        <a:prstGeom prst="hexagon">
          <a:avLst>
            <a:gd name="adj" fmla="val 25000"/>
            <a:gd name="vf" fmla="val 115470"/>
          </a:avLst>
        </a:prstGeom>
        <a:solidFill>
          <a:schemeClr val="accent5">
            <a:hueOff val="-3311292"/>
            <a:satOff val="13270"/>
            <a:lumOff val="2876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p3d extrusionH="50600" prstMaterial="metal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100" kern="1200" dirty="0" smtClean="0"/>
            <a:t>560</a:t>
          </a:r>
          <a:endParaRPr lang="cs-CZ" sz="3100" kern="1200" dirty="0"/>
        </a:p>
      </dsp:txBody>
      <dsp:txXfrm rot="-5400000">
        <a:off x="6453173" y="566673"/>
        <a:ext cx="616305" cy="708396"/>
      </dsp:txXfrm>
    </dsp:sp>
    <dsp:sp modelId="{411B896E-50A8-4B96-A6BD-5047A9D9AEBF}">
      <dsp:nvSpPr>
        <dsp:cNvPr id="0" name=""/>
        <dsp:cNvSpPr/>
      </dsp:nvSpPr>
      <dsp:spPr>
        <a:xfrm rot="5400000">
          <a:off x="4858322" y="1453259"/>
          <a:ext cx="1029146" cy="895357"/>
        </a:xfrm>
        <a:prstGeom prst="hexagon">
          <a:avLst>
            <a:gd name="adj" fmla="val 25000"/>
            <a:gd name="vf" fmla="val 115470"/>
          </a:avLst>
        </a:prstGeom>
        <a:solidFill>
          <a:schemeClr val="accent5">
            <a:hueOff val="-4415056"/>
            <a:satOff val="17694"/>
            <a:lumOff val="3835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p3d extrusionH="50600" prstMaterial="metal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000" kern="1200" dirty="0" smtClean="0"/>
            <a:t>75</a:t>
          </a:r>
          <a:endParaRPr lang="cs-CZ" sz="3000" kern="1200" dirty="0"/>
        </a:p>
      </dsp:txBody>
      <dsp:txXfrm rot="-5400000">
        <a:off x="5064742" y="1546740"/>
        <a:ext cx="616305" cy="708396"/>
      </dsp:txXfrm>
    </dsp:sp>
    <dsp:sp modelId="{991C1914-B48F-4533-B5F9-52BFB83DB4EC}">
      <dsp:nvSpPr>
        <dsp:cNvPr id="0" name=""/>
        <dsp:cNvSpPr/>
      </dsp:nvSpPr>
      <dsp:spPr>
        <a:xfrm>
          <a:off x="4818736" y="1954237"/>
          <a:ext cx="1148527" cy="61748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800" kern="1200" dirty="0"/>
        </a:p>
      </dsp:txBody>
      <dsp:txXfrm>
        <a:off x="4818736" y="1954237"/>
        <a:ext cx="1148527" cy="617487"/>
      </dsp:txXfrm>
    </dsp:sp>
    <dsp:sp modelId="{29A185DE-B0A8-4C50-9288-634375732045}">
      <dsp:nvSpPr>
        <dsp:cNvPr id="0" name=""/>
        <dsp:cNvSpPr/>
      </dsp:nvSpPr>
      <dsp:spPr>
        <a:xfrm rot="5400000">
          <a:off x="39669" y="1044894"/>
          <a:ext cx="1029146" cy="895357"/>
        </a:xfrm>
        <a:prstGeom prst="hexagon">
          <a:avLst>
            <a:gd name="adj" fmla="val 25000"/>
            <a:gd name="vf" fmla="val 115470"/>
          </a:avLst>
        </a:prstGeom>
        <a:solidFill>
          <a:schemeClr val="accent5">
            <a:hueOff val="-5518820"/>
            <a:satOff val="22117"/>
            <a:lumOff val="4793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p3d extrusionH="50600" prstMaterial="metal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600" kern="1200" dirty="0" smtClean="0"/>
            <a:t>60</a:t>
          </a:r>
          <a:endParaRPr lang="cs-CZ" sz="3600" kern="1200" dirty="0"/>
        </a:p>
      </dsp:txBody>
      <dsp:txXfrm rot="-5400000">
        <a:off x="246089" y="1138375"/>
        <a:ext cx="616305" cy="708396"/>
      </dsp:txXfrm>
    </dsp:sp>
    <dsp:sp modelId="{EC028B7A-E07D-4C50-AB94-0C89169CEC8E}">
      <dsp:nvSpPr>
        <dsp:cNvPr id="0" name=""/>
        <dsp:cNvSpPr/>
      </dsp:nvSpPr>
      <dsp:spPr>
        <a:xfrm rot="5400000">
          <a:off x="3343969" y="2688842"/>
          <a:ext cx="1029146" cy="895357"/>
        </a:xfrm>
        <a:prstGeom prst="hexagon">
          <a:avLst>
            <a:gd name="adj" fmla="val 25000"/>
            <a:gd name="vf" fmla="val 115470"/>
          </a:avLst>
        </a:prstGeom>
        <a:solidFill>
          <a:schemeClr val="accent5">
            <a:hueOff val="-6622584"/>
            <a:satOff val="26541"/>
            <a:lumOff val="5752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p3d extrusionH="50600" prstMaterial="metal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000" kern="1200" dirty="0" smtClean="0"/>
            <a:t>13</a:t>
          </a:r>
          <a:endParaRPr lang="cs-CZ" sz="3000" kern="1200" dirty="0"/>
        </a:p>
      </dsp:txBody>
      <dsp:txXfrm rot="-5400000">
        <a:off x="3550389" y="2782323"/>
        <a:ext cx="616305" cy="708396"/>
      </dsp:txXfrm>
    </dsp:sp>
    <dsp:sp modelId="{CBB213FD-89F0-45D1-A933-C4463CE97713}">
      <dsp:nvSpPr>
        <dsp:cNvPr id="0" name=""/>
        <dsp:cNvSpPr/>
      </dsp:nvSpPr>
      <dsp:spPr>
        <a:xfrm>
          <a:off x="2262336" y="2827777"/>
          <a:ext cx="1111478" cy="61748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78307B5-07DE-4A57-AB3A-B7F0B8DADFD7}">
      <dsp:nvSpPr>
        <dsp:cNvPr id="0" name=""/>
        <dsp:cNvSpPr/>
      </dsp:nvSpPr>
      <dsp:spPr>
        <a:xfrm rot="5400000">
          <a:off x="6818457" y="1779951"/>
          <a:ext cx="1029146" cy="895357"/>
        </a:xfrm>
        <a:prstGeom prst="hexagon">
          <a:avLst>
            <a:gd name="adj" fmla="val 25000"/>
            <a:gd name="vf" fmla="val 115470"/>
          </a:avLst>
        </a:prstGeom>
        <a:solidFill>
          <a:schemeClr val="accent5">
            <a:hueOff val="-7726349"/>
            <a:satOff val="30964"/>
            <a:lumOff val="6711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p3d extrusionH="50600" prstMaterial="metal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100" kern="1200" dirty="0" smtClean="0"/>
            <a:t>202</a:t>
          </a:r>
          <a:endParaRPr lang="cs-CZ" sz="3100" kern="1200" dirty="0"/>
        </a:p>
      </dsp:txBody>
      <dsp:txXfrm rot="-5400000">
        <a:off x="7024877" y="1873432"/>
        <a:ext cx="616305" cy="708396"/>
      </dsp:txXfrm>
    </dsp:sp>
    <dsp:sp modelId="{E7A8D1FB-CDC4-433B-93EB-20F1C2A558F9}">
      <dsp:nvSpPr>
        <dsp:cNvPr id="0" name=""/>
        <dsp:cNvSpPr/>
      </dsp:nvSpPr>
      <dsp:spPr>
        <a:xfrm rot="5400000">
          <a:off x="5266685" y="3086700"/>
          <a:ext cx="1029146" cy="895357"/>
        </a:xfrm>
        <a:prstGeom prst="hexagon">
          <a:avLst>
            <a:gd name="adj" fmla="val 25000"/>
            <a:gd name="vf" fmla="val 115470"/>
          </a:avLst>
        </a:prstGeom>
        <a:solidFill>
          <a:schemeClr val="accent5">
            <a:hueOff val="-8830112"/>
            <a:satOff val="35388"/>
            <a:lumOff val="7669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p3d extrusionH="50600" prstMaterial="metal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000" kern="1200" dirty="0" smtClean="0"/>
            <a:t>30</a:t>
          </a:r>
          <a:endParaRPr lang="cs-CZ" sz="3000" kern="1200" dirty="0"/>
        </a:p>
      </dsp:txBody>
      <dsp:txXfrm rot="-5400000">
        <a:off x="5473105" y="3180181"/>
        <a:ext cx="616305" cy="708396"/>
      </dsp:txXfrm>
    </dsp:sp>
    <dsp:sp modelId="{525AFD36-A90D-44CB-9B17-2A1AA6E49699}">
      <dsp:nvSpPr>
        <dsp:cNvPr id="0" name=""/>
        <dsp:cNvSpPr/>
      </dsp:nvSpPr>
      <dsp:spPr>
        <a:xfrm>
          <a:off x="4818736" y="3701316"/>
          <a:ext cx="1148527" cy="61748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800" kern="1200" dirty="0"/>
        </a:p>
      </dsp:txBody>
      <dsp:txXfrm>
        <a:off x="4818736" y="3701316"/>
        <a:ext cx="1148527" cy="617487"/>
      </dsp:txXfrm>
    </dsp:sp>
    <dsp:sp modelId="{D1DFF111-7B92-42DD-8A2A-B2893F006879}">
      <dsp:nvSpPr>
        <dsp:cNvPr id="0" name=""/>
        <dsp:cNvSpPr/>
      </dsp:nvSpPr>
      <dsp:spPr>
        <a:xfrm rot="5400000">
          <a:off x="1183076" y="3005026"/>
          <a:ext cx="1029146" cy="895357"/>
        </a:xfrm>
        <a:prstGeom prst="hexagon">
          <a:avLst>
            <a:gd name="adj" fmla="val 25000"/>
            <a:gd name="vf" fmla="val 115470"/>
          </a:avLst>
        </a:prstGeom>
        <a:solidFill>
          <a:schemeClr val="accent5">
            <a:hueOff val="-9933876"/>
            <a:satOff val="39811"/>
            <a:lumOff val="8628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p3d extrusionH="50600" prstMaterial="metal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100" kern="1200" dirty="0" smtClean="0"/>
            <a:t>450</a:t>
          </a:r>
          <a:endParaRPr lang="cs-CZ" sz="3100" kern="1200" dirty="0"/>
        </a:p>
      </dsp:txBody>
      <dsp:txXfrm rot="-5400000">
        <a:off x="1389496" y="3098507"/>
        <a:ext cx="616305" cy="708396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A2F6E81-98EE-48C5-8553-4FFD5CA12884}">
      <dsp:nvSpPr>
        <dsp:cNvPr id="0" name=""/>
        <dsp:cNvSpPr/>
      </dsp:nvSpPr>
      <dsp:spPr>
        <a:xfrm>
          <a:off x="495061" y="645"/>
          <a:ext cx="2262336" cy="1357401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36220" tIns="236220" rIns="236220" bIns="236220" numCol="1" spcCol="1270" anchor="ctr" anchorCtr="0">
          <a:noAutofit/>
        </a:bodyPr>
        <a:lstStyle/>
        <a:p>
          <a:pPr lvl="0" algn="ctr" defTabSz="2755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6200" kern="1200" dirty="0" smtClean="0"/>
            <a:t>60</a:t>
          </a:r>
          <a:endParaRPr lang="cs-CZ" sz="6200" kern="1200" dirty="0"/>
        </a:p>
      </dsp:txBody>
      <dsp:txXfrm>
        <a:off x="495061" y="645"/>
        <a:ext cx="2262336" cy="1357401"/>
      </dsp:txXfrm>
    </dsp:sp>
    <dsp:sp modelId="{C1F04716-5A65-4F56-A36D-C8CA01980683}">
      <dsp:nvSpPr>
        <dsp:cNvPr id="0" name=""/>
        <dsp:cNvSpPr/>
      </dsp:nvSpPr>
      <dsp:spPr>
        <a:xfrm>
          <a:off x="2983631" y="645"/>
          <a:ext cx="2262336" cy="1357401"/>
        </a:xfrm>
        <a:prstGeom prst="rect">
          <a:avLst/>
        </a:prstGeom>
        <a:solidFill>
          <a:schemeClr val="accent5">
            <a:hueOff val="-1655646"/>
            <a:satOff val="6635"/>
            <a:lumOff val="143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36220" tIns="236220" rIns="236220" bIns="236220" numCol="1" spcCol="1270" anchor="ctr" anchorCtr="0">
          <a:noAutofit/>
        </a:bodyPr>
        <a:lstStyle/>
        <a:p>
          <a:pPr lvl="0" algn="ctr" defTabSz="2755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6200" kern="1200" dirty="0" smtClean="0"/>
            <a:t>123</a:t>
          </a:r>
          <a:endParaRPr lang="cs-CZ" sz="6200" kern="1200" dirty="0"/>
        </a:p>
      </dsp:txBody>
      <dsp:txXfrm>
        <a:off x="2983631" y="645"/>
        <a:ext cx="2262336" cy="1357401"/>
      </dsp:txXfrm>
    </dsp:sp>
    <dsp:sp modelId="{8AFAB153-E57C-4601-9E60-253C7FA3E4A4}">
      <dsp:nvSpPr>
        <dsp:cNvPr id="0" name=""/>
        <dsp:cNvSpPr/>
      </dsp:nvSpPr>
      <dsp:spPr>
        <a:xfrm>
          <a:off x="5472201" y="645"/>
          <a:ext cx="2262336" cy="1357401"/>
        </a:xfrm>
        <a:prstGeom prst="rect">
          <a:avLst/>
        </a:prstGeom>
        <a:solidFill>
          <a:schemeClr val="accent5">
            <a:hueOff val="-3311292"/>
            <a:satOff val="13270"/>
            <a:lumOff val="287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36220" tIns="236220" rIns="236220" bIns="236220" numCol="1" spcCol="1270" anchor="ctr" anchorCtr="0">
          <a:noAutofit/>
        </a:bodyPr>
        <a:lstStyle/>
        <a:p>
          <a:pPr lvl="0" algn="ctr" defTabSz="2755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6200" kern="1200" dirty="0" smtClean="0"/>
            <a:t>65</a:t>
          </a:r>
          <a:endParaRPr lang="cs-CZ" sz="6200" kern="1200" dirty="0"/>
        </a:p>
      </dsp:txBody>
      <dsp:txXfrm>
        <a:off x="5472201" y="645"/>
        <a:ext cx="2262336" cy="1357401"/>
      </dsp:txXfrm>
    </dsp:sp>
    <dsp:sp modelId="{79C03910-47CD-42A1-822C-242577FEB94B}">
      <dsp:nvSpPr>
        <dsp:cNvPr id="0" name=""/>
        <dsp:cNvSpPr/>
      </dsp:nvSpPr>
      <dsp:spPr>
        <a:xfrm>
          <a:off x="495061" y="1584280"/>
          <a:ext cx="2262336" cy="1357401"/>
        </a:xfrm>
        <a:prstGeom prst="rect">
          <a:avLst/>
        </a:prstGeom>
        <a:solidFill>
          <a:schemeClr val="accent5">
            <a:hueOff val="-4966938"/>
            <a:satOff val="19906"/>
            <a:lumOff val="4314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36220" tIns="236220" rIns="236220" bIns="236220" numCol="1" spcCol="1270" anchor="ctr" anchorCtr="0">
          <a:noAutofit/>
        </a:bodyPr>
        <a:lstStyle/>
        <a:p>
          <a:pPr lvl="0" algn="ctr" defTabSz="2755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6200" kern="1200" dirty="0" smtClean="0"/>
            <a:t>450</a:t>
          </a:r>
          <a:endParaRPr lang="cs-CZ" sz="6200" kern="1200" dirty="0"/>
        </a:p>
      </dsp:txBody>
      <dsp:txXfrm>
        <a:off x="495061" y="1584280"/>
        <a:ext cx="2262336" cy="1357401"/>
      </dsp:txXfrm>
    </dsp:sp>
    <dsp:sp modelId="{2568A1A7-36EB-4B5C-8FF6-954C6AE5D17F}">
      <dsp:nvSpPr>
        <dsp:cNvPr id="0" name=""/>
        <dsp:cNvSpPr/>
      </dsp:nvSpPr>
      <dsp:spPr>
        <a:xfrm>
          <a:off x="2983631" y="1584280"/>
          <a:ext cx="2262336" cy="1357401"/>
        </a:xfrm>
        <a:prstGeom prst="rect">
          <a:avLst/>
        </a:prstGeom>
        <a:solidFill>
          <a:schemeClr val="accent5">
            <a:hueOff val="-6622584"/>
            <a:satOff val="26541"/>
            <a:lumOff val="5752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36220" tIns="236220" rIns="236220" bIns="236220" numCol="1" spcCol="1270" anchor="ctr" anchorCtr="0">
          <a:noAutofit/>
        </a:bodyPr>
        <a:lstStyle/>
        <a:p>
          <a:pPr lvl="0" algn="ctr" defTabSz="2755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6200" kern="1200" dirty="0" smtClean="0"/>
            <a:t>75</a:t>
          </a:r>
          <a:endParaRPr lang="cs-CZ" sz="6200" kern="1200" dirty="0"/>
        </a:p>
      </dsp:txBody>
      <dsp:txXfrm>
        <a:off x="2983631" y="1584280"/>
        <a:ext cx="2262336" cy="1357401"/>
      </dsp:txXfrm>
    </dsp:sp>
    <dsp:sp modelId="{84C3CFD5-C368-4B0C-9421-3BAD5BAF88FB}">
      <dsp:nvSpPr>
        <dsp:cNvPr id="0" name=""/>
        <dsp:cNvSpPr/>
      </dsp:nvSpPr>
      <dsp:spPr>
        <a:xfrm>
          <a:off x="5472201" y="1584280"/>
          <a:ext cx="2262336" cy="1357401"/>
        </a:xfrm>
        <a:prstGeom prst="rect">
          <a:avLst/>
        </a:prstGeom>
        <a:solidFill>
          <a:schemeClr val="accent5">
            <a:hueOff val="-8278230"/>
            <a:satOff val="33176"/>
            <a:lumOff val="719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36220" tIns="236220" rIns="236220" bIns="236220" numCol="1" spcCol="1270" anchor="ctr" anchorCtr="0">
          <a:noAutofit/>
        </a:bodyPr>
        <a:lstStyle/>
        <a:p>
          <a:pPr lvl="0" algn="ctr" defTabSz="2755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6200" kern="1200" dirty="0" smtClean="0"/>
            <a:t>560</a:t>
          </a:r>
          <a:endParaRPr lang="cs-CZ" sz="6200" kern="1200" dirty="0"/>
        </a:p>
      </dsp:txBody>
      <dsp:txXfrm>
        <a:off x="5472201" y="1584280"/>
        <a:ext cx="2262336" cy="1357401"/>
      </dsp:txXfrm>
    </dsp:sp>
    <dsp:sp modelId="{AB47E75B-FD4F-4728-866B-8BC1A2A41171}">
      <dsp:nvSpPr>
        <dsp:cNvPr id="0" name=""/>
        <dsp:cNvSpPr/>
      </dsp:nvSpPr>
      <dsp:spPr>
        <a:xfrm>
          <a:off x="2983631" y="3167916"/>
          <a:ext cx="2262336" cy="1357401"/>
        </a:xfrm>
        <a:prstGeom prst="rect">
          <a:avLst/>
        </a:prstGeom>
        <a:solidFill>
          <a:schemeClr val="accent5">
            <a:hueOff val="-9933876"/>
            <a:satOff val="39811"/>
            <a:lumOff val="862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36220" tIns="236220" rIns="236220" bIns="236220" numCol="1" spcCol="1270" anchor="ctr" anchorCtr="0">
          <a:noAutofit/>
        </a:bodyPr>
        <a:lstStyle/>
        <a:p>
          <a:pPr lvl="0" algn="ctr" defTabSz="2755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6200" kern="1200" dirty="0" smtClean="0"/>
            <a:t>202</a:t>
          </a:r>
          <a:endParaRPr lang="cs-CZ" sz="6200" kern="1200" dirty="0"/>
        </a:p>
      </dsp:txBody>
      <dsp:txXfrm>
        <a:off x="2983631" y="3167916"/>
        <a:ext cx="2262336" cy="1357401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65380B4-B292-4F37-8C7C-EA5A4D227977}">
      <dsp:nvSpPr>
        <dsp:cNvPr id="0" name=""/>
        <dsp:cNvSpPr/>
      </dsp:nvSpPr>
      <dsp:spPr>
        <a:xfrm>
          <a:off x="2259711" y="280260"/>
          <a:ext cx="3801808" cy="3801808"/>
        </a:xfrm>
        <a:prstGeom prst="pie">
          <a:avLst>
            <a:gd name="adj1" fmla="val 16200000"/>
            <a:gd name="adj2" fmla="val 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2800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6300" kern="1200" dirty="0" smtClean="0"/>
            <a:t>450</a:t>
          </a:r>
          <a:endParaRPr lang="cs-CZ" sz="6300" kern="1200" dirty="0"/>
        </a:p>
      </dsp:txBody>
      <dsp:txXfrm>
        <a:off x="4277838" y="1068231"/>
        <a:ext cx="1403048" cy="1040971"/>
      </dsp:txXfrm>
    </dsp:sp>
    <dsp:sp modelId="{0AB67D21-A439-4EE0-A16F-5AD9FCD2F5C1}">
      <dsp:nvSpPr>
        <dsp:cNvPr id="0" name=""/>
        <dsp:cNvSpPr/>
      </dsp:nvSpPr>
      <dsp:spPr>
        <a:xfrm>
          <a:off x="2259711" y="407893"/>
          <a:ext cx="3801808" cy="3801808"/>
        </a:xfrm>
        <a:prstGeom prst="pie">
          <a:avLst>
            <a:gd name="adj1" fmla="val 0"/>
            <a:gd name="adj2" fmla="val 5400000"/>
          </a:avLst>
        </a:prstGeom>
        <a:solidFill>
          <a:schemeClr val="accent5">
            <a:hueOff val="-3311292"/>
            <a:satOff val="13270"/>
            <a:lumOff val="2876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2800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6300" kern="1200" dirty="0" smtClean="0"/>
            <a:t>202</a:t>
          </a:r>
          <a:endParaRPr lang="cs-CZ" sz="6300" kern="1200" dirty="0"/>
        </a:p>
      </dsp:txBody>
      <dsp:txXfrm>
        <a:off x="4277838" y="2380760"/>
        <a:ext cx="1403048" cy="1040971"/>
      </dsp:txXfrm>
    </dsp:sp>
    <dsp:sp modelId="{9AE5EE21-35BB-4F11-9BB0-98A067B5D29F}">
      <dsp:nvSpPr>
        <dsp:cNvPr id="0" name=""/>
        <dsp:cNvSpPr/>
      </dsp:nvSpPr>
      <dsp:spPr>
        <a:xfrm>
          <a:off x="2132079" y="407893"/>
          <a:ext cx="3801808" cy="3801808"/>
        </a:xfrm>
        <a:prstGeom prst="pie">
          <a:avLst>
            <a:gd name="adj1" fmla="val 5400000"/>
            <a:gd name="adj2" fmla="val 10800000"/>
          </a:avLst>
        </a:prstGeom>
        <a:solidFill>
          <a:schemeClr val="accent5">
            <a:hueOff val="-6622584"/>
            <a:satOff val="26541"/>
            <a:lumOff val="5752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2800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6300" kern="1200" dirty="0" smtClean="0"/>
            <a:t>560</a:t>
          </a:r>
          <a:endParaRPr lang="cs-CZ" sz="6300" kern="1200" dirty="0"/>
        </a:p>
      </dsp:txBody>
      <dsp:txXfrm>
        <a:off x="2512712" y="2380760"/>
        <a:ext cx="1403048" cy="1040971"/>
      </dsp:txXfrm>
    </dsp:sp>
    <dsp:sp modelId="{84D5AA6A-735D-40D1-B818-6935BBE0C768}">
      <dsp:nvSpPr>
        <dsp:cNvPr id="0" name=""/>
        <dsp:cNvSpPr/>
      </dsp:nvSpPr>
      <dsp:spPr>
        <a:xfrm>
          <a:off x="2132079" y="280260"/>
          <a:ext cx="3801808" cy="3801808"/>
        </a:xfrm>
        <a:prstGeom prst="pie">
          <a:avLst>
            <a:gd name="adj1" fmla="val 10800000"/>
            <a:gd name="adj2" fmla="val 16200000"/>
          </a:avLst>
        </a:prstGeom>
        <a:solidFill>
          <a:schemeClr val="accent5">
            <a:hueOff val="-9933876"/>
            <a:satOff val="39811"/>
            <a:lumOff val="8628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2800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6300" kern="1200" dirty="0" smtClean="0"/>
            <a:t>60</a:t>
          </a:r>
          <a:endParaRPr lang="cs-CZ" sz="6300" kern="1200" dirty="0"/>
        </a:p>
      </dsp:txBody>
      <dsp:txXfrm>
        <a:off x="2512712" y="1068231"/>
        <a:ext cx="1403048" cy="1040971"/>
      </dsp:txXfrm>
    </dsp:sp>
    <dsp:sp modelId="{30680FE3-2807-4757-9260-588BA2B57AA1}">
      <dsp:nvSpPr>
        <dsp:cNvPr id="0" name=""/>
        <dsp:cNvSpPr/>
      </dsp:nvSpPr>
      <dsp:spPr>
        <a:xfrm>
          <a:off x="2024361" y="44910"/>
          <a:ext cx="4272509" cy="4272509"/>
        </a:xfrm>
        <a:prstGeom prst="circularArrow">
          <a:avLst>
            <a:gd name="adj1" fmla="val 5085"/>
            <a:gd name="adj2" fmla="val 327528"/>
            <a:gd name="adj3" fmla="val 21272472"/>
            <a:gd name="adj4" fmla="val 16200000"/>
            <a:gd name="adj5" fmla="val 5932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  <a:sp3d z="57150" extrusionH="63500" contourW="12700" prstMaterial="matte">
          <a:contourClr>
            <a:schemeClr val="dk1">
              <a:tint val="20000"/>
            </a:schemeClr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733CD8F-4DF2-4FDC-B98E-C02E2395EEB8}">
      <dsp:nvSpPr>
        <dsp:cNvPr id="0" name=""/>
        <dsp:cNvSpPr/>
      </dsp:nvSpPr>
      <dsp:spPr>
        <a:xfrm>
          <a:off x="2024361" y="172543"/>
          <a:ext cx="4272509" cy="4272509"/>
        </a:xfrm>
        <a:prstGeom prst="circularArrow">
          <a:avLst>
            <a:gd name="adj1" fmla="val 5085"/>
            <a:gd name="adj2" fmla="val 327528"/>
            <a:gd name="adj3" fmla="val 5072472"/>
            <a:gd name="adj4" fmla="val 0"/>
            <a:gd name="adj5" fmla="val 5932"/>
          </a:avLst>
        </a:prstGeom>
        <a:solidFill>
          <a:schemeClr val="accent5">
            <a:hueOff val="-3311292"/>
            <a:satOff val="13270"/>
            <a:lumOff val="2876"/>
            <a:alphaOff val="0"/>
          </a:schemeClr>
        </a:solidFill>
        <a:ln>
          <a:noFill/>
        </a:ln>
        <a:effectLst/>
        <a:sp3d z="57150" extrusionH="63500" contourW="12700" prstMaterial="matte">
          <a:contourClr>
            <a:schemeClr val="dk1">
              <a:tint val="20000"/>
            </a:schemeClr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27D9D84-6C26-4CF9-87CE-FC70FC806A3C}">
      <dsp:nvSpPr>
        <dsp:cNvPr id="0" name=""/>
        <dsp:cNvSpPr/>
      </dsp:nvSpPr>
      <dsp:spPr>
        <a:xfrm>
          <a:off x="1896729" y="172543"/>
          <a:ext cx="4272509" cy="4272509"/>
        </a:xfrm>
        <a:prstGeom prst="circularArrow">
          <a:avLst>
            <a:gd name="adj1" fmla="val 5085"/>
            <a:gd name="adj2" fmla="val 327528"/>
            <a:gd name="adj3" fmla="val 10472472"/>
            <a:gd name="adj4" fmla="val 5400000"/>
            <a:gd name="adj5" fmla="val 5932"/>
          </a:avLst>
        </a:prstGeom>
        <a:solidFill>
          <a:schemeClr val="accent5">
            <a:hueOff val="-6622584"/>
            <a:satOff val="26541"/>
            <a:lumOff val="5752"/>
            <a:alphaOff val="0"/>
          </a:schemeClr>
        </a:solidFill>
        <a:ln>
          <a:noFill/>
        </a:ln>
        <a:effectLst/>
        <a:sp3d z="57150" extrusionH="63500" contourW="12700" prstMaterial="matte">
          <a:contourClr>
            <a:schemeClr val="dk1">
              <a:tint val="20000"/>
            </a:schemeClr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6B0B1BB-4C6C-4008-BD0E-9606CE4F77B7}">
      <dsp:nvSpPr>
        <dsp:cNvPr id="0" name=""/>
        <dsp:cNvSpPr/>
      </dsp:nvSpPr>
      <dsp:spPr>
        <a:xfrm>
          <a:off x="1896729" y="44910"/>
          <a:ext cx="4272509" cy="4272509"/>
        </a:xfrm>
        <a:prstGeom prst="circularArrow">
          <a:avLst>
            <a:gd name="adj1" fmla="val 5085"/>
            <a:gd name="adj2" fmla="val 327528"/>
            <a:gd name="adj3" fmla="val 15872472"/>
            <a:gd name="adj4" fmla="val 10800000"/>
            <a:gd name="adj5" fmla="val 5932"/>
          </a:avLst>
        </a:prstGeom>
        <a:solidFill>
          <a:schemeClr val="accent5">
            <a:hueOff val="-9933876"/>
            <a:satOff val="39811"/>
            <a:lumOff val="8628"/>
            <a:alphaOff val="0"/>
          </a:schemeClr>
        </a:solidFill>
        <a:ln>
          <a:noFill/>
        </a:ln>
        <a:effectLst/>
        <a:sp3d z="57150" extrusionH="63500" contourW="12700" prstMaterial="matte">
          <a:contourClr>
            <a:schemeClr val="dk1">
              <a:tint val="20000"/>
            </a:schemeClr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C646761-2823-451E-805B-A4E310CD6EA1}">
      <dsp:nvSpPr>
        <dsp:cNvPr id="0" name=""/>
        <dsp:cNvSpPr/>
      </dsp:nvSpPr>
      <dsp:spPr>
        <a:xfrm>
          <a:off x="3888501" y="2036683"/>
          <a:ext cx="2489279" cy="2489279"/>
        </a:xfrm>
        <a:prstGeom prst="gear9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2070" tIns="52070" rIns="52070" bIns="52070" numCol="1" spcCol="1270" anchor="ctr" anchorCtr="0">
          <a:noAutofit/>
        </a:bodyPr>
        <a:lstStyle/>
        <a:p>
          <a:pPr lvl="0" algn="ctr" defTabSz="1822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100" kern="1200" dirty="0" smtClean="0"/>
            <a:t>560</a:t>
          </a:r>
          <a:endParaRPr lang="cs-CZ" sz="4100" kern="1200" dirty="0"/>
        </a:p>
      </dsp:txBody>
      <dsp:txXfrm>
        <a:off x="4388957" y="2619785"/>
        <a:ext cx="1488367" cy="1279541"/>
      </dsp:txXfrm>
    </dsp:sp>
    <dsp:sp modelId="{02AC1A42-46BD-43E1-B2B8-36D4CA88278F}">
      <dsp:nvSpPr>
        <dsp:cNvPr id="0" name=""/>
        <dsp:cNvSpPr/>
      </dsp:nvSpPr>
      <dsp:spPr>
        <a:xfrm>
          <a:off x="2440193" y="1448308"/>
          <a:ext cx="1810385" cy="1810385"/>
        </a:xfrm>
        <a:prstGeom prst="gear6">
          <a:avLst/>
        </a:prstGeom>
        <a:gradFill rotWithShape="0">
          <a:gsLst>
            <a:gs pos="0">
              <a:schemeClr val="accent5">
                <a:hueOff val="-4966938"/>
                <a:satOff val="19906"/>
                <a:lumOff val="4314"/>
                <a:alphaOff val="0"/>
                <a:shade val="51000"/>
                <a:satMod val="130000"/>
              </a:schemeClr>
            </a:gs>
            <a:gs pos="80000">
              <a:schemeClr val="accent5">
                <a:hueOff val="-4966938"/>
                <a:satOff val="19906"/>
                <a:lumOff val="4314"/>
                <a:alphaOff val="0"/>
                <a:shade val="93000"/>
                <a:satMod val="130000"/>
              </a:schemeClr>
            </a:gs>
            <a:gs pos="100000">
              <a:schemeClr val="accent5">
                <a:hueOff val="-4966938"/>
                <a:satOff val="19906"/>
                <a:lumOff val="4314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2070" tIns="52070" rIns="52070" bIns="52070" numCol="1" spcCol="1270" anchor="ctr" anchorCtr="0">
          <a:noAutofit/>
        </a:bodyPr>
        <a:lstStyle/>
        <a:p>
          <a:pPr lvl="0" algn="ctr" defTabSz="1822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100" kern="1200" dirty="0" smtClean="0"/>
            <a:t>202</a:t>
          </a:r>
          <a:endParaRPr lang="cs-CZ" sz="4100" kern="1200" dirty="0"/>
        </a:p>
      </dsp:txBody>
      <dsp:txXfrm>
        <a:off x="2895963" y="1906833"/>
        <a:ext cx="898845" cy="893335"/>
      </dsp:txXfrm>
    </dsp:sp>
    <dsp:sp modelId="{A7A0B2AE-CD1F-47D2-8262-6CA864D29368}">
      <dsp:nvSpPr>
        <dsp:cNvPr id="0" name=""/>
        <dsp:cNvSpPr/>
      </dsp:nvSpPr>
      <dsp:spPr>
        <a:xfrm rot="20700000">
          <a:off x="3454194" y="199327"/>
          <a:ext cx="1773807" cy="1773807"/>
        </a:xfrm>
        <a:prstGeom prst="gear6">
          <a:avLst/>
        </a:prstGeom>
        <a:gradFill rotWithShape="0">
          <a:gsLst>
            <a:gs pos="0">
              <a:schemeClr val="accent5">
                <a:hueOff val="-9933876"/>
                <a:satOff val="39811"/>
                <a:lumOff val="8628"/>
                <a:alphaOff val="0"/>
                <a:shade val="51000"/>
                <a:satMod val="130000"/>
              </a:schemeClr>
            </a:gs>
            <a:gs pos="80000">
              <a:schemeClr val="accent5">
                <a:hueOff val="-9933876"/>
                <a:satOff val="39811"/>
                <a:lumOff val="8628"/>
                <a:alphaOff val="0"/>
                <a:shade val="93000"/>
                <a:satMod val="130000"/>
              </a:schemeClr>
            </a:gs>
            <a:gs pos="100000">
              <a:schemeClr val="accent5">
                <a:hueOff val="-9933876"/>
                <a:satOff val="39811"/>
                <a:lumOff val="8628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2070" tIns="52070" rIns="52070" bIns="52070" numCol="1" spcCol="1270" anchor="ctr" anchorCtr="0">
          <a:noAutofit/>
        </a:bodyPr>
        <a:lstStyle/>
        <a:p>
          <a:pPr lvl="0" algn="ctr" defTabSz="1822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100" kern="1200" dirty="0" smtClean="0"/>
            <a:t>450</a:t>
          </a:r>
          <a:endParaRPr lang="cs-CZ" sz="4100" kern="1200" dirty="0"/>
        </a:p>
      </dsp:txBody>
      <dsp:txXfrm rot="-20700000">
        <a:off x="3843242" y="588375"/>
        <a:ext cx="995711" cy="995711"/>
      </dsp:txXfrm>
    </dsp:sp>
    <dsp:sp modelId="{64995343-DE28-4EBA-915F-AB0CF6C4A3F8}">
      <dsp:nvSpPr>
        <dsp:cNvPr id="0" name=""/>
        <dsp:cNvSpPr/>
      </dsp:nvSpPr>
      <dsp:spPr>
        <a:xfrm>
          <a:off x="3700746" y="1658974"/>
          <a:ext cx="3186277" cy="3186277"/>
        </a:xfrm>
        <a:prstGeom prst="circularArrow">
          <a:avLst>
            <a:gd name="adj1" fmla="val 4687"/>
            <a:gd name="adj2" fmla="val 299029"/>
            <a:gd name="adj3" fmla="val 2523572"/>
            <a:gd name="adj4" fmla="val 15845412"/>
            <a:gd name="adj5" fmla="val 5469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-70000" extrusionH="63500" prstMaterial="matte">
          <a:bevelT w="2540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3B770A9D-726D-4285-9085-B1FC716A3EAB}">
      <dsp:nvSpPr>
        <dsp:cNvPr id="0" name=""/>
        <dsp:cNvSpPr/>
      </dsp:nvSpPr>
      <dsp:spPr>
        <a:xfrm>
          <a:off x="2119577" y="1046315"/>
          <a:ext cx="2315030" cy="2315030"/>
        </a:xfrm>
        <a:prstGeom prst="leftCircularArrow">
          <a:avLst>
            <a:gd name="adj1" fmla="val 6452"/>
            <a:gd name="adj2" fmla="val 429999"/>
            <a:gd name="adj3" fmla="val 10489124"/>
            <a:gd name="adj4" fmla="val 14837806"/>
            <a:gd name="adj5" fmla="val 7527"/>
          </a:avLst>
        </a:prstGeom>
        <a:solidFill>
          <a:schemeClr val="accent5">
            <a:hueOff val="-4966938"/>
            <a:satOff val="19906"/>
            <a:lumOff val="4314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-70000" extrusionH="63500" prstMaterial="matte">
          <a:bevelT w="2540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81DFC059-2208-4178-9FBE-F1EF0F1FD481}">
      <dsp:nvSpPr>
        <dsp:cNvPr id="0" name=""/>
        <dsp:cNvSpPr/>
      </dsp:nvSpPr>
      <dsp:spPr>
        <a:xfrm>
          <a:off x="3043894" y="-190626"/>
          <a:ext cx="2496068" cy="2496068"/>
        </a:xfrm>
        <a:prstGeom prst="circularArrow">
          <a:avLst>
            <a:gd name="adj1" fmla="val 5984"/>
            <a:gd name="adj2" fmla="val 394124"/>
            <a:gd name="adj3" fmla="val 13313824"/>
            <a:gd name="adj4" fmla="val 10508221"/>
            <a:gd name="adj5" fmla="val 6981"/>
          </a:avLst>
        </a:prstGeom>
        <a:solidFill>
          <a:schemeClr val="accent5">
            <a:hueOff val="-9933876"/>
            <a:satOff val="39811"/>
            <a:lumOff val="8628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-70000" extrusionH="63500" prstMaterial="matte">
          <a:bevelT w="2540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980C464-AFC9-4535-980E-C28FA5A8AAF0}">
      <dsp:nvSpPr>
        <dsp:cNvPr id="0" name=""/>
        <dsp:cNvSpPr/>
      </dsp:nvSpPr>
      <dsp:spPr>
        <a:xfrm>
          <a:off x="1587" y="0"/>
          <a:ext cx="4042469" cy="4525963"/>
        </a:xfrm>
        <a:prstGeom prst="roundRect">
          <a:avLst>
            <a:gd name="adj" fmla="val 5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72009" rIns="93345" bIns="0" numCol="1" spcCol="1270" anchor="t" anchorCtr="0">
          <a:noAutofit/>
        </a:bodyPr>
        <a:lstStyle/>
        <a:p>
          <a:pPr lvl="0" algn="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100" kern="1200"/>
        </a:p>
      </dsp:txBody>
      <dsp:txXfrm rot="16200000">
        <a:off x="-1449810" y="1451397"/>
        <a:ext cx="3711289" cy="808493"/>
      </dsp:txXfrm>
    </dsp:sp>
    <dsp:sp modelId="{28D4B029-BE22-4E01-A0E5-B15D3D91C5E6}">
      <dsp:nvSpPr>
        <dsp:cNvPr id="0" name=""/>
        <dsp:cNvSpPr/>
      </dsp:nvSpPr>
      <dsp:spPr>
        <a:xfrm>
          <a:off x="810081" y="0"/>
          <a:ext cx="3011639" cy="4525963"/>
        </a:xfrm>
        <a:prstGeom prst="rect">
          <a:avLst/>
        </a:prstGeom>
        <a:noFill/>
        <a:ln>
          <a:noFill/>
        </a:ln>
        <a:effectLst/>
        <a:sp3d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222885" rIns="0" bIns="0" numCol="1" spcCol="1270" anchor="t" anchorCtr="0">
          <a:noAutofit/>
        </a:bodyPr>
        <a:lstStyle/>
        <a:p>
          <a:pPr lvl="0" algn="l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6500" kern="1200" dirty="0" smtClean="0"/>
        </a:p>
        <a:p>
          <a:pPr lvl="0" algn="l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6500" kern="1200" dirty="0" smtClean="0"/>
            <a:t>450</a:t>
          </a:r>
          <a:endParaRPr lang="cs-CZ" sz="6500" kern="1200" dirty="0"/>
        </a:p>
      </dsp:txBody>
      <dsp:txXfrm>
        <a:off x="810081" y="0"/>
        <a:ext cx="3011639" cy="4525963"/>
      </dsp:txXfrm>
    </dsp:sp>
    <dsp:sp modelId="{07204628-F4AA-4DB8-8D20-1A6F72C47184}">
      <dsp:nvSpPr>
        <dsp:cNvPr id="0" name=""/>
        <dsp:cNvSpPr/>
      </dsp:nvSpPr>
      <dsp:spPr>
        <a:xfrm>
          <a:off x="4185543" y="0"/>
          <a:ext cx="4042469" cy="4525963"/>
        </a:xfrm>
        <a:prstGeom prst="roundRect">
          <a:avLst>
            <a:gd name="adj" fmla="val 5000"/>
          </a:avLst>
        </a:prstGeom>
        <a:solidFill>
          <a:schemeClr val="accent5">
            <a:hueOff val="-9933876"/>
            <a:satOff val="39811"/>
            <a:lumOff val="8628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72009" rIns="93345" bIns="0" numCol="1" spcCol="1270" anchor="t" anchorCtr="0">
          <a:noAutofit/>
        </a:bodyPr>
        <a:lstStyle/>
        <a:p>
          <a:pPr lvl="0" algn="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100" kern="1200" dirty="0" smtClean="0"/>
        </a:p>
        <a:p>
          <a:pPr lvl="0" algn="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100" kern="1200" dirty="0"/>
        </a:p>
      </dsp:txBody>
      <dsp:txXfrm rot="16200000">
        <a:off x="2734145" y="1451397"/>
        <a:ext cx="3711289" cy="808493"/>
      </dsp:txXfrm>
    </dsp:sp>
    <dsp:sp modelId="{7B9A7437-172D-4122-9CD6-96AB16A56EF6}">
      <dsp:nvSpPr>
        <dsp:cNvPr id="0" name=""/>
        <dsp:cNvSpPr/>
      </dsp:nvSpPr>
      <dsp:spPr>
        <a:xfrm rot="5400000">
          <a:off x="3873035" y="3578549"/>
          <a:ext cx="665440" cy="606370"/>
        </a:xfrm>
        <a:prstGeom prst="flowChartExtra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p3d z="57150" extrusionH="12700" prstMaterial="flat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98F1E04F-7544-4794-BA40-5B77677C6803}">
      <dsp:nvSpPr>
        <dsp:cNvPr id="0" name=""/>
        <dsp:cNvSpPr/>
      </dsp:nvSpPr>
      <dsp:spPr>
        <a:xfrm>
          <a:off x="4994037" y="0"/>
          <a:ext cx="3011639" cy="4525963"/>
        </a:xfrm>
        <a:prstGeom prst="rect">
          <a:avLst/>
        </a:prstGeom>
        <a:noFill/>
        <a:ln>
          <a:noFill/>
        </a:ln>
        <a:effectLst/>
        <a:sp3d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222885" rIns="0" bIns="0" numCol="1" spcCol="1270" anchor="t" anchorCtr="0">
          <a:noAutofit/>
        </a:bodyPr>
        <a:lstStyle/>
        <a:p>
          <a:pPr lvl="0" algn="l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6500" kern="1200" dirty="0" smtClean="0"/>
        </a:p>
        <a:p>
          <a:pPr lvl="0" algn="l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6500" kern="1200" dirty="0" smtClean="0"/>
            <a:t>560</a:t>
          </a:r>
          <a:endParaRPr lang="cs-CZ" sz="6500" kern="1200" dirty="0"/>
        </a:p>
      </dsp:txBody>
      <dsp:txXfrm>
        <a:off x="4994037" y="0"/>
        <a:ext cx="3011639" cy="452596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AlternatingHexagons">
  <dgm:title val=""/>
  <dgm:desc val=""/>
  <dgm:catLst>
    <dgm:cat type="list" pri="1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1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Name0">
    <dgm:varLst>
      <dgm:chMax/>
      <dgm:chPref/>
      <dgm:dir/>
      <dgm:animLvl val="lvl"/>
    </dgm:varLst>
    <dgm:alg type="lin">
      <dgm:param type="linDir" val="fromT"/>
    </dgm:alg>
    <dgm:shape xmlns:r="http://schemas.openxmlformats.org/officeDocument/2006/relationships" r:blip="">
      <dgm:adjLst/>
    </dgm:shape>
    <dgm:constrLst>
      <dgm:constr type="primFontSz" for="des" forName="Parent1" val="65"/>
      <dgm:constr type="primFontSz" for="des" forName="Childtext1" refType="primFontSz" refFor="des" refForName="Parent1" op="lte"/>
      <dgm:constr type="w" for="ch" forName="composite" refType="w"/>
      <dgm:constr type="h" for="ch" forName="composite" refType="h"/>
      <dgm:constr type="h" for="ch" forName="spaceBetweenRectangles" refType="w" refFor="ch" refForName="composite" fact="-0.042"/>
      <dgm:constr type="sp" refType="h" refFor="ch" refForName="composite" op="equ" fact="0.1"/>
    </dgm:constrLst>
    <dgm:forEach name="nodesForEach" axis="ch" ptType="node">
      <dgm:layoutNode name="composite">
        <dgm:alg type="composite">
          <dgm:param type="ar" val="3.6"/>
        </dgm:alg>
        <dgm:shape xmlns:r="http://schemas.openxmlformats.org/officeDocument/2006/relationships" r:blip="">
          <dgm:adjLst/>
        </dgm:shape>
        <dgm:choose name="Name1">
          <dgm:if name="Name2" func="var" arg="dir" op="equ" val="norm">
            <dgm:choose name="Name3">
              <dgm:if name="Name4" axis="self" ptType="node" func="posOdd" op="equ" val="1">
                <dgm:constrLst>
                  <dgm:constr type="l" for="ch" forName="Accent1" refType="w" fact="0.18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18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44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.69"/>
                  <dgm:constr type="t" for="ch" forName="Childtext1" refType="h" fact="0.2"/>
                  <dgm:constr type="w" for="ch" forName="Childtext1" refType="w" fact="0.31"/>
                  <dgm:constr type="h" for="ch" forName="Childtext1" refType="h" fact="0.6"/>
                  <dgm:constr type="l" for="ch" forName="BalanceSpacing" refType="w" fact="0"/>
                  <dgm:constr type="t" for="ch" forName="BalanceSpacing" refType="h" fact="0"/>
                  <dgm:constr type="w" for="ch" forName="BalanceSpacing" refType="w"/>
                  <dgm:constr type="h" for="ch" forName="BalanceSpacing" refType="h" fact="0.1"/>
                  <dgm:constr type="l" for="ch" forName="BalanceSpacing1" refType="w" fact="0.69"/>
                  <dgm:constr type="t" for="ch" forName="BalanceSpacing1" refType="h" fact="0.2"/>
                  <dgm:constr type="w" for="ch" forName="BalanceSpacing1" refType="w" fact="0.31"/>
                  <dgm:constr type="h" for="ch" forName="BalanceSpacing1" refType="h" fact="0.6"/>
                </dgm:constrLst>
              </dgm:if>
              <dgm:else name="Name5">
                <dgm:constrLst>
                  <dgm:constr type="l" for="ch" forName="Accent1" refType="w" fact="0.571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571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3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"/>
                  <dgm:constr type="t" for="ch" forName="Childtext1" refType="h" fact="0.2"/>
                  <dgm:constr type="w" for="ch" forName="Childtext1" refType="w" fact="0.3"/>
                  <dgm:constr type="h" for="ch" forName="Childtext1" refType="h" fact="0.6"/>
                  <dgm:constr type="l" for="ch" forName="BalanceSpacing" refType="w" fact="0.82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  <dgm:constr type="l" for="ch" forName="BalanceSpacing1" refType="w" fact="0"/>
                  <dgm:constr type="t" for="ch" forName="BalanceSpacing1" refType="h" fact="0.2"/>
                  <dgm:constr type="w" for="ch" forName="BalanceSpacing1" refType="w" fact="0.3"/>
                  <dgm:constr type="h" for="ch" forName="BalanceSpacing1" refType="h" fact="0.6"/>
                </dgm:constrLst>
              </dgm:else>
            </dgm:choose>
          </dgm:if>
          <dgm:else name="Name6">
            <dgm:choose name="Name7">
              <dgm:if name="Name8" axis="self" ptType="node" func="posOdd" op="equ" val="1">
                <dgm:constrLst>
                  <dgm:constr type="l" for="ch" forName="Accent1" refType="w" fact="0.571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571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3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"/>
                  <dgm:constr type="t" for="ch" forName="Childtext1" refType="h" fact="0.2"/>
                  <dgm:constr type="w" for="ch" forName="Childtext1" refType="w" fact="0.3"/>
                  <dgm:constr type="h" for="ch" forName="Childtext1" refType="h" fact="0.6"/>
                  <dgm:constr type="l" for="ch" forName="BalanceSpacing" refType="w" fact="0.82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</dgm:constrLst>
              </dgm:if>
              <dgm:else name="Name9">
                <dgm:constrLst>
                  <dgm:constr type="l" for="ch" forName="Accent1" refType="w" fact="0.18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18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44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.69"/>
                  <dgm:constr type="t" for="ch" forName="Childtext1" refType="h" fact="0.2"/>
                  <dgm:constr type="w" for="ch" forName="Childtext1" refType="w" fact="0.31"/>
                  <dgm:constr type="h" for="ch" forName="Childtext1" refType="h" fact="0.6"/>
                  <dgm:constr type="l" for="ch" forName="BalanceSpacing" refType="w" fact="0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</dgm:constrLst>
              </dgm:else>
            </dgm:choose>
          </dgm:else>
        </dgm:choose>
        <dgm:layoutNode name="Parent1" styleLbl="node1">
          <dgm:varLst>
            <dgm:chMax val="1"/>
            <dgm:chPref val="1"/>
            <dgm:bulletEnabled val="1"/>
          </dgm:varLst>
          <dgm:alg type="tx"/>
          <dgm:shape xmlns:r="http://schemas.openxmlformats.org/officeDocument/2006/relationships" rot="90" type="hexagon" r:blip="">
            <dgm:adjLst>
              <dgm:adj idx="1" val="0.25"/>
              <dgm:adj idx="2" val="1.1547"/>
            </dgm:adjLst>
          </dgm:shape>
          <dgm:presOf axis="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hildtext1" styleLbl="revTx">
          <dgm:varLst>
            <dgm:chMax val="0"/>
            <dgm:chPref val="0"/>
            <dgm:bulletEnabled val="1"/>
          </dgm:varLst>
          <dgm:choose name="Name10">
            <dgm:if name="Name11" func="var" arg="dir" op="equ" val="norm">
              <dgm:choose name="Name12">
                <dgm:if name="Name13" axis="self" ptType="node" func="posOdd" op="equ" val="1">
                  <dgm:alg type="tx">
                    <dgm:param type="parTxLTRAlign" val="l"/>
                  </dgm:alg>
                </dgm:if>
                <dgm:else name="Name14">
                  <dgm:alg type="tx">
                    <dgm:param type="parTxLTRAlign" val="r"/>
                  </dgm:alg>
                </dgm:else>
              </dgm:choose>
            </dgm:if>
            <dgm:else name="Name15">
              <dgm:choose name="Name16">
                <dgm:if name="Name17" axis="self" ptType="node" func="posOdd" op="equ" val="1">
                  <dgm:alg type="tx">
                    <dgm:param type="parTxLTRAlign" val="r"/>
                  </dgm:alg>
                </dgm:if>
                <dgm:else name="Name18">
                  <dgm:alg type="tx">
                    <dgm:param type="parTxLTRAlign" val="l"/>
                  </dgm:alg>
                </dgm:else>
              </dgm:choose>
            </dgm:else>
          </dgm:choose>
          <dgm:shape xmlns:r="http://schemas.openxmlformats.org/officeDocument/2006/relationships" type="rect" r:blip="">
            <dgm:adjLst/>
          </dgm:shape>
          <dgm:presOf axis="des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BalanceSpacing">
          <dgm:alg type="sp"/>
          <dgm:shape xmlns:r="http://schemas.openxmlformats.org/officeDocument/2006/relationships" r:blip="">
            <dgm:adjLst/>
          </dgm:shape>
        </dgm:layoutNode>
        <dgm:layoutNode name="BalanceSpacing1">
          <dgm:alg type="sp"/>
          <dgm:shape xmlns:r="http://schemas.openxmlformats.org/officeDocument/2006/relationships" r:blip="">
            <dgm:adjLst/>
          </dgm:shape>
        </dgm:layoutNode>
        <dgm:forEach name="Name19" axis="followSib" ptType="sibTrans" hideLastTrans="0" cnt="1">
          <dgm:layoutNode name="Accent1Text" styleLbl="node1">
            <dgm:alg type="tx"/>
            <dgm:shape xmlns:r="http://schemas.openxmlformats.org/officeDocument/2006/relationships" rot="90" type="hexagon" r:blip="">
              <dgm:adjLst>
                <dgm:adj idx="1" val="0.25"/>
                <dgm:adj idx="2" val="1.1547"/>
              </dgm:adjLst>
            </dgm:shape>
            <dgm:presOf axis="self" ptType="sibTrans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forEach>
      </dgm:layoutNode>
      <dgm:forEach name="Name2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cycle8">
  <dgm:title val=""/>
  <dgm:desc val=""/>
  <dgm:catLst>
    <dgm:cat type="cycle" pri="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clrData>
  <dgm:layoutNode name="compositeShape">
    <dgm:varLst>
      <dgm:chMax val="7"/>
      <dgm:dir/>
      <dgm:resizeHandles val="exact"/>
    </dgm:varLst>
    <dgm:alg type="composite">
      <dgm:param type="horzAlign" val="ctr"/>
      <dgm:param type="vertAlign" val="mid"/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equ" val="1">
        <dgm:constrLst>
          <dgm:constr type="l" for="ch" forName="wedge1" refType="w" fact="0.08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dummy1a" refType="w" fact="0.5"/>
          <dgm:constr type="t" for="ch" forName="dummy1a" refType="h" fact="0.08"/>
          <dgm:constr type="l" for="ch" forName="dummy1b" refType="w" fact="0.5"/>
          <dgm:constr type="t" for="ch" forName="dummy1b" refType="h" fact="0.08"/>
          <dgm:constr type="l" for="ch" forName="wedge1Tx" refType="w" fact="0.22"/>
          <dgm:constr type="t" for="ch" forName="wedge1Tx" refType="h" fact="0.22"/>
          <dgm:constr type="w" for="ch" forName="wedge1Tx" refType="w" fact="0.56"/>
          <dgm:constr type="h" for="ch" forName="wedge1Tx" refType="h" fact="0.56"/>
          <dgm:constr type="h" for="ch" forName="arrowWedge1single" refType="w" fact="0.08"/>
          <dgm:constr type="diam" for="ch" forName="arrowWedge1single" refType="w" fact="0.84"/>
          <dgm:constr type="l" for="ch" forName="arrowWedge1single" refType="w" fact="0.5"/>
          <dgm:constr type="t" for="ch" forName="arrowWedge1single" refType="w" fact="0.5"/>
          <dgm:constr type="primFontSz" for="ch" ptType="node" op="equ"/>
        </dgm:constrLst>
      </dgm:if>
      <dgm:if name="Name2" axis="ch" ptType="node" func="cnt" op="equ" val="2">
        <dgm:constrLst>
          <dgm:constr type="l" for="ch" forName="wedge1" refType="w" fact="0.1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dummy1a" refType="w" fact="0.52"/>
          <dgm:constr type="t" for="ch" forName="dummy1a" refType="h" fact="0.08"/>
          <dgm:constr type="l" for="ch" forName="dummy1b" refType="w" fact="0.52"/>
          <dgm:constr type="t" for="ch" forName="dummy1b" refType="h" fact="0.92"/>
          <dgm:constr type="l" for="ch" forName="wedge1Tx" refType="w" fact="0.559"/>
          <dgm:constr type="t" for="ch" forName="wedge1Tx" refType="h" fact="0.3"/>
          <dgm:constr type="w" for="ch" forName="wedge1Tx" refType="w" fact="0.3"/>
          <dgm:constr type="h" for="ch" forName="wedge1Tx" refType="h" fact="0.4"/>
          <dgm:constr type="l" for="ch" forName="wedge2" refType="w" fact="0.06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dummy2a" refType="w" fact="0.48"/>
          <dgm:constr type="t" for="ch" forName="dummy2a" refType="h" fact="0.92"/>
          <dgm:constr type="l" for="ch" forName="dummy2b" refType="w" fact="0.48"/>
          <dgm:constr type="t" for="ch" forName="dummy2b" refType="h" fact="0.08"/>
          <dgm:constr type="r" for="ch" forName="wedge2Tx" refType="w" fact="0.441"/>
          <dgm:constr type="t" for="ch" forName="wedge2Tx" refType="h" fact="0.3"/>
          <dgm:constr type="w" for="ch" forName="wedge2Tx" refType="w" fact="0.3"/>
          <dgm:constr type="h" for="ch" forName="wedge2Tx" refType="h" fact="0.4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primFontSz" for="ch" ptType="node" op="equ"/>
        </dgm:constrLst>
      </dgm:if>
      <dgm:if name="Name3" axis="ch" ptType="node" func="cnt" op="equ" val="3">
        <dgm:constrLst>
          <dgm:constr type="l" for="ch" forName="wedge1" refType="w" fact="0.0973"/>
          <dgm:constr type="t" for="ch" forName="wedge1" refType="w" fact="0.07"/>
          <dgm:constr type="w" for="ch" forName="wedge1" refType="w" fact="0.84"/>
          <dgm:constr type="h" for="ch" forName="wedge1" refType="h" fact="0.84"/>
          <dgm:constr type="l" for="ch" forName="dummy1a" refType="w" fact="0.5173"/>
          <dgm:constr type="t" for="ch" forName="dummy1a" refType="h" fact="0.07"/>
          <dgm:constr type="l" for="ch" forName="dummy1b" refType="w" fact="0.8811"/>
          <dgm:constr type="t" for="ch" forName="dummy1b" refType="h" fact="0.7"/>
          <dgm:constr type="l" for="ch" forName="wedge1Tx" refType="w" fact="0.54"/>
          <dgm:constr type="t" for="ch" forName="wedge1Tx" refType="h" fact="0.248"/>
          <dgm:constr type="w" for="ch" forName="wedge1Tx" refType="w" fact="0.3"/>
          <dgm:constr type="h" for="ch" forName="wedge1Tx" refType="h" fact="0.25"/>
          <dgm:constr type="l" for="ch" forName="wedge2" refType="w" fact="0.08"/>
          <dgm:constr type="t" for="ch" forName="wedge2" refType="w" fact="0.1"/>
          <dgm:constr type="w" for="ch" forName="wedge2" refType="w" fact="0.84"/>
          <dgm:constr type="h" for="ch" forName="wedge2" refType="h" fact="0.84"/>
          <dgm:constr type="l" for="ch" forName="dummy2a" refType="w" fact="0.8637"/>
          <dgm:constr type="t" for="ch" forName="dummy2a" refType="h" fact="0.73"/>
          <dgm:constr type="l" for="ch" forName="dummy2b" refType="w" fact="0.1363"/>
          <dgm:constr type="t" for="ch" forName="dummy2b" refType="h" fact="0.73"/>
          <dgm:constr type="l" for="ch" forName="wedge2Tx" refType="w" fact="0.28"/>
          <dgm:constr type="t" for="ch" forName="wedge2Tx" refType="h" fact="0.645"/>
          <dgm:constr type="w" for="ch" forName="wedge2Tx" refType="w" fact="0.45"/>
          <dgm:constr type="h" for="ch" forName="wedge2Tx" refType="h" fact="0.22"/>
          <dgm:constr type="l" for="ch" forName="wedge3" refType="w" fact="0.0627"/>
          <dgm:constr type="t" for="ch" forName="wedge3" refType="w" fact="0.07"/>
          <dgm:constr type="w" for="ch" forName="wedge3" refType="w" fact="0.84"/>
          <dgm:constr type="h" for="ch" forName="wedge3" refType="h" fact="0.84"/>
          <dgm:constr type="l" for="ch" forName="dummy3a" refType="w" fact="0.1189"/>
          <dgm:constr type="t" for="ch" forName="dummy3a" refType="h" fact="0.7"/>
          <dgm:constr type="l" for="ch" forName="dummy3b" refType="w" fact="0.4827"/>
          <dgm:constr type="t" for="ch" forName="dummy3b" refType="h" fact="0.07"/>
          <dgm:constr type="r" for="ch" forName="wedge3Tx" refType="w" fact="0.46"/>
          <dgm:constr type="t" for="ch" forName="wedge3Tx" refType="h" fact="0.248"/>
          <dgm:constr type="w" for="ch" forName="wedge3Tx" refType="w" fact="0.3"/>
          <dgm:constr type="h" for="ch" forName="wedge3Tx" refType="h" fact="0.25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primFontSz" for="ch" ptType="node" op="equ"/>
        </dgm:constrLst>
      </dgm:if>
      <dgm:if name="Name4" axis="ch" ptType="node" func="cnt" op="equ" val="4">
        <dgm:constrLst>
          <dgm:constr type="l" for="ch" forName="wedge1" refType="w" fact="0.0941"/>
          <dgm:constr type="t" for="ch" forName="wedge1" refType="w" fact="0.0659"/>
          <dgm:constr type="w" for="ch" forName="wedge1" refType="w" fact="0.84"/>
          <dgm:constr type="h" for="ch" forName="wedge1" refType="h" fact="0.84"/>
          <dgm:constr type="l" for="ch" forName="dummy1a" refType="w" fact="0.5141"/>
          <dgm:constr type="t" for="ch" forName="dummy1a" refType="h" fact="0.0659"/>
          <dgm:constr type="l" for="ch" forName="dummy1b" refType="w" fact="0.9341"/>
          <dgm:constr type="t" for="ch" forName="dummy1b" refType="h" fact="0.4859"/>
          <dgm:constr type="l" for="ch" forName="wedge1Tx" refType="w" fact="0.54"/>
          <dgm:constr type="t" for="ch" forName="wedge1Tx" refType="h" fact="0.24"/>
          <dgm:constr type="w" for="ch" forName="wedge1Tx" refType="w" fact="0.31"/>
          <dgm:constr type="h" for="ch" forName="wedge1Tx" refType="h" fact="0.23"/>
          <dgm:constr type="l" for="ch" forName="wedge2" refType="w" fact="0.0941"/>
          <dgm:constr type="t" for="ch" forName="wedge2" refType="w" fact="0.0941"/>
          <dgm:constr type="w" for="ch" forName="wedge2" refType="w" fact="0.84"/>
          <dgm:constr type="h" for="ch" forName="wedge2" refType="h" fact="0.84"/>
          <dgm:constr type="l" for="ch" forName="dummy2a" refType="w" fact="0.9341"/>
          <dgm:constr type="t" for="ch" forName="dummy2a" refType="h" fact="0.5141"/>
          <dgm:constr type="l" for="ch" forName="dummy2b" refType="w" fact="0.5141"/>
          <dgm:constr type="t" for="ch" forName="dummy2b" refType="h" fact="0.9341"/>
          <dgm:constr type="l" for="ch" forName="wedge2Tx" refType="w" fact="0.54"/>
          <dgm:constr type="t" for="ch" forName="wedge2Tx" refType="h" fact="0.53"/>
          <dgm:constr type="w" for="ch" forName="wedge2Tx" refType="w" fact="0.31"/>
          <dgm:constr type="h" for="ch" forName="wedge2Tx" refType="h" fact="0.23"/>
          <dgm:constr type="l" for="ch" forName="wedge3" refType="w" fact="0.0659"/>
          <dgm:constr type="t" for="ch" forName="wedge3" refType="w" fact="0.0941"/>
          <dgm:constr type="w" for="ch" forName="wedge3" refType="w" fact="0.84"/>
          <dgm:constr type="h" for="ch" forName="wedge3" refType="h" fact="0.84"/>
          <dgm:constr type="l" for="ch" forName="dummy3a" refType="w" fact="0.4859"/>
          <dgm:constr type="t" for="ch" forName="dummy3a" refType="h" fact="0.9341"/>
          <dgm:constr type="l" for="ch" forName="dummy3b" refType="w" fact="0.0659"/>
          <dgm:constr type="t" for="ch" forName="dummy3b" refType="h" fact="0.5141"/>
          <dgm:constr type="r" for="ch" forName="wedge3Tx" refType="w" fact="0.46"/>
          <dgm:constr type="t" for="ch" forName="wedge3Tx" refType="h" fact="0.53"/>
          <dgm:constr type="w" for="ch" forName="wedge3Tx" refType="w" fact="0.31"/>
          <dgm:constr type="h" for="ch" forName="wedge3Tx" refType="h" fact="0.23"/>
          <dgm:constr type="l" for="ch" forName="wedge4" refType="w" fact="0.0659"/>
          <dgm:constr type="t" for="ch" forName="wedge4" refType="h" fact="0.0659"/>
          <dgm:constr type="w" for="ch" forName="wedge4" refType="w" fact="0.84"/>
          <dgm:constr type="h" for="ch" forName="wedge4" refType="h" fact="0.84"/>
          <dgm:constr type="l" for="ch" forName="dummy4a" refType="w" fact="0.0659"/>
          <dgm:constr type="t" for="ch" forName="dummy4a" refType="h" fact="0.4859"/>
          <dgm:constr type="l" for="ch" forName="dummy4b" refType="w" fact="0.4859"/>
          <dgm:constr type="t" for="ch" forName="dummy4b" refType="h" fact="0.0659"/>
          <dgm:constr type="r" for="ch" forName="wedge4Tx" refType="w" fact="0.46"/>
          <dgm:constr type="t" for="ch" forName="wedge4Tx" refType="h" fact="0.24"/>
          <dgm:constr type="w" for="ch" forName="wedge4Tx" refType="w" fact="0.31"/>
          <dgm:constr type="h" for="ch" forName="wedge4Tx" refType="h" fact="0.23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primFontSz" for="ch" ptType="node" op="equ"/>
        </dgm:constrLst>
      </dgm:if>
      <dgm:if name="Name5" axis="ch" ptType="node" func="cnt" op="equ" val="5">
        <dgm:constrLst>
          <dgm:constr type="l" for="ch" forName="wedge1" refType="w" fact="0.0918"/>
          <dgm:constr type="t" for="ch" forName="wedge1" refType="w" fact="0.0638"/>
          <dgm:constr type="w" for="ch" forName="wedge1" refType="w" fact="0.84"/>
          <dgm:constr type="h" for="ch" forName="wedge1" refType="h" fact="0.84"/>
          <dgm:constr type="l" for="ch" forName="dummy1a" refType="w" fact="0.5118"/>
          <dgm:constr type="t" for="ch" forName="dummy1a" refType="h" fact="0.0638"/>
          <dgm:constr type="l" for="ch" forName="dummy1b" refType="w" fact="0.9112"/>
          <dgm:constr type="t" for="ch" forName="dummy1b" refType="h" fact="0.354"/>
          <dgm:constr type="l" for="ch" forName="wedge1Tx" refType="w" fact="0.53"/>
          <dgm:constr type="t" for="ch" forName="wedge1Tx" refType="h" fact="0.205"/>
          <dgm:constr type="w" for="ch" forName="wedge1Tx" refType="w" fact="0.27"/>
          <dgm:constr type="h" for="ch" forName="wedge1Tx" refType="h" fact="0.18"/>
          <dgm:constr type="l" for="ch" forName="wedge2" refType="w" fact="0.099"/>
          <dgm:constr type="t" for="ch" forName="wedge2" refType="w" fact="0.0862"/>
          <dgm:constr type="w" for="ch" forName="wedge2" refType="w" fact="0.84"/>
          <dgm:constr type="h" for="ch" forName="wedge2" refType="h" fact="0.84"/>
          <dgm:constr type="l" for="ch" forName="dummy2a" refType="w" fact="0.9185"/>
          <dgm:constr type="t" for="ch" forName="dummy2a" refType="h" fact="0.3764"/>
          <dgm:constr type="l" for="ch" forName="dummy2b" refType="w" fact="0.7659"/>
          <dgm:constr type="t" for="ch" forName="dummy2b" refType="h" fact="0.846"/>
          <dgm:constr type="l" for="ch" forName="wedge2Tx" refType="w" fact="0.64"/>
          <dgm:constr type="t" for="ch" forName="wedge2Tx" refType="h" fact="0.47"/>
          <dgm:constr type="w" for="ch" forName="wedge2Tx" refType="w" fact="0.25"/>
          <dgm:constr type="h" for="ch" forName="wedge2Tx" refType="h" fact="0.2"/>
          <dgm:constr type="l" for="ch" forName="wedge3" refType="w" fact="0.08"/>
          <dgm:constr type="t" for="ch" forName="wedge3" refType="w" fact="0.1"/>
          <dgm:constr type="w" for="ch" forName="wedge3" refType="w" fact="0.84"/>
          <dgm:constr type="h" for="ch" forName="wedge3" refType="h" fact="0.84"/>
          <dgm:constr type="l" for="ch" forName="dummy3a" refType="w" fact="0.7469"/>
          <dgm:constr type="t" for="ch" forName="dummy3a" refType="h" fact="0.8598"/>
          <dgm:constr type="l" for="ch" forName="dummy3b" refType="w" fact="0.2531"/>
          <dgm:constr type="t" for="ch" forName="dummy3b" refType="h" fact="0.8598"/>
          <dgm:constr type="l" for="ch" forName="wedge3Tx" refType="w" fact="0.38"/>
          <dgm:constr type="t" for="ch" forName="wedge3Tx" refType="h" fact="0.69"/>
          <dgm:constr type="w" for="ch" forName="wedge3Tx" refType="w" fact="0.24"/>
          <dgm:constr type="h" for="ch" forName="wedge3Tx" refType="h" fact="0.22"/>
          <dgm:constr type="l" for="ch" forName="wedge4" refType="w" fact="0.061"/>
          <dgm:constr type="t" for="ch" forName="wedge4" refType="h" fact="0.0862"/>
          <dgm:constr type="w" for="ch" forName="wedge4" refType="w" fact="0.84"/>
          <dgm:constr type="h" for="ch" forName="wedge4" refType="h" fact="0.84"/>
          <dgm:constr type="l" for="ch" forName="dummy4a" refType="w" fact="0.2341"/>
          <dgm:constr type="t" for="ch" forName="dummy4a" refType="h" fact="0.846"/>
          <dgm:constr type="l" for="ch" forName="dummy4b" refType="w" fact="0.0815"/>
          <dgm:constr type="t" for="ch" forName="dummy4b" refType="h" fact="0.3764"/>
          <dgm:constr type="r" for="ch" forName="wedge4Tx" refType="w" fact="0.36"/>
          <dgm:constr type="t" for="ch" forName="wedge4Tx" refType="h" fact="0.47"/>
          <dgm:constr type="w" for="ch" forName="wedge4Tx" refType="w" fact="0.25"/>
          <dgm:constr type="h" for="ch" forName="wedge4Tx" refType="h" fact="0.2"/>
          <dgm:constr type="l" for="ch" forName="wedge5" refType="w" fact="0.0682"/>
          <dgm:constr type="t" for="ch" forName="wedge5" refType="h" fact="0.0638"/>
          <dgm:constr type="w" for="ch" forName="wedge5" refType="w" fact="0.84"/>
          <dgm:constr type="h" for="ch" forName="wedge5" refType="h" fact="0.84"/>
          <dgm:constr type="l" for="ch" forName="dummy5a" refType="w" fact="0.0888"/>
          <dgm:constr type="t" for="ch" forName="dummy5a" refType="h" fact="0.354"/>
          <dgm:constr type="l" for="ch" forName="dummy5b" refType="w" fact="0.4882"/>
          <dgm:constr type="t" for="ch" forName="dummy5b" refType="h" fact="0.0638"/>
          <dgm:constr type="r" for="ch" forName="wedge5Tx" refType="w" fact="0.47"/>
          <dgm:constr type="t" for="ch" forName="wedge5Tx" refType="h" fact="0.205"/>
          <dgm:constr type="w" for="ch" forName="wedge5Tx" refType="w" fact="0.27"/>
          <dgm:constr type="h" for="ch" forName="wedge5Tx" refType="h" fact="0.18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primFontSz" for="ch" ptType="node" op="equ"/>
        </dgm:constrLst>
      </dgm:if>
      <dgm:if name="Name6" axis="ch" ptType="node" func="cnt" op="equ" val="6">
        <dgm:constrLst>
          <dgm:constr type="l" for="ch" forName="wedge1" refType="w" fact="0.09"/>
          <dgm:constr type="t" for="ch" forName="wedge1" refType="w" fact="0.0627"/>
          <dgm:constr type="w" for="ch" forName="wedge1" refType="w" fact="0.84"/>
          <dgm:constr type="h" for="ch" forName="wedge1" refType="h" fact="0.84"/>
          <dgm:constr type="l" for="ch" forName="dummy1a" refType="w" fact="0.51"/>
          <dgm:constr type="t" for="ch" forName="dummy1a" refType="h" fact="0.0627"/>
          <dgm:constr type="l" for="ch" forName="dummy1b" refType="w" fact="0.8737"/>
          <dgm:constr type="t" for="ch" forName="dummy1b" refType="h" fact="0.2727"/>
          <dgm:constr type="l" for="ch" forName="wedge1Tx" refType="w" fact="0.53"/>
          <dgm:constr type="t" for="ch" forName="wedge1Tx" refType="h" fact="0.17"/>
          <dgm:constr type="w" for="ch" forName="wedge1Tx" refType="w" fact="0.22"/>
          <dgm:constr type="h" for="ch" forName="wedge1Tx" refType="h" fact="0.17"/>
          <dgm:constr type="l" for="ch" forName="wedge2" refType="w" fact="0.1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dummy2a" refType="w" fact="0.8837"/>
          <dgm:constr type="t" for="ch" forName="dummy2a" refType="h" fact="0.29"/>
          <dgm:constr type="l" for="ch" forName="dummy2b" refType="w" fact="0.8837"/>
          <dgm:constr type="t" for="ch" forName="dummy2b" refType="h" fact="0.71"/>
          <dgm:constr type="l" for="ch" forName="wedge2Tx" refType="w" fact="0.67"/>
          <dgm:constr type="t" for="ch" forName="wedge2Tx" refType="h" fact="0.42"/>
          <dgm:constr type="w" for="ch" forName="wedge2Tx" refType="w" fact="0.23"/>
          <dgm:constr type="h" for="ch" forName="wedge2Tx" refType="h" fact="0.165"/>
          <dgm:constr type="l" for="ch" forName="wedge3" refType="w" fact="0.09"/>
          <dgm:constr type="t" for="ch" forName="wedge3" refType="w" fact="0.0973"/>
          <dgm:constr type="w" for="ch" forName="wedge3" refType="w" fact="0.84"/>
          <dgm:constr type="h" for="ch" forName="wedge3" refType="h" fact="0.84"/>
          <dgm:constr type="l" for="ch" forName="dummy3a" refType="w" fact="0.8737"/>
          <dgm:constr type="t" for="ch" forName="dummy3a" refType="h" fact="0.7273"/>
          <dgm:constr type="l" for="ch" forName="dummy3b" refType="w" fact="0.51"/>
          <dgm:constr type="t" for="ch" forName="dummy3b" refType="h" fact="0.9373"/>
          <dgm:constr type="l" for="ch" forName="wedge3Tx" refType="w" fact="0.53"/>
          <dgm:constr type="t" for="ch" forName="wedge3Tx" refType="h" fact="0.665"/>
          <dgm:constr type="w" for="ch" forName="wedge3Tx" refType="w" fact="0.22"/>
          <dgm:constr type="h" for="ch" forName="wedge3Tx" refType="h" fact="0.17"/>
          <dgm:constr type="l" for="ch" forName="wedge4" refType="w" fact="0.07"/>
          <dgm:constr type="t" for="ch" forName="wedge4" refType="h" fact="0.0973"/>
          <dgm:constr type="w" for="ch" forName="wedge4" refType="w" fact="0.84"/>
          <dgm:constr type="h" for="ch" forName="wedge4" refType="h" fact="0.84"/>
          <dgm:constr type="l" for="ch" forName="dummy4a" refType="w" fact="0.49"/>
          <dgm:constr type="t" for="ch" forName="dummy4a" refType="h" fact="0.9373"/>
          <dgm:constr type="l" for="ch" forName="dummy4b" refType="w" fact="0.1263"/>
          <dgm:constr type="t" for="ch" forName="dummy4b" refType="h" fact="0.7273"/>
          <dgm:constr type="r" for="ch" forName="wedge4Tx" refType="w" fact="0.47"/>
          <dgm:constr type="t" for="ch" forName="wedge4Tx" refType="h" fact="0.665"/>
          <dgm:constr type="w" for="ch" forName="wedge4Tx" refType="w" fact="0.22"/>
          <dgm:constr type="h" for="ch" forName="wedge4Tx" refType="h" fact="0.17"/>
          <dgm:constr type="l" for="ch" forName="wedge5" refType="w" fact="0.06"/>
          <dgm:constr type="t" for="ch" forName="wedge5" refType="h" fact="0.08"/>
          <dgm:constr type="w" for="ch" forName="wedge5" refType="w" fact="0.84"/>
          <dgm:constr type="h" for="ch" forName="wedge5" refType="h" fact="0.84"/>
          <dgm:constr type="l" for="ch" forName="dummy5a" refType="w" fact="0.1163"/>
          <dgm:constr type="t" for="ch" forName="dummy5a" refType="h" fact="0.71"/>
          <dgm:constr type="l" for="ch" forName="dummy5b" refType="w" fact="0.1163"/>
          <dgm:constr type="t" for="ch" forName="dummy5b" refType="h" fact="0.29"/>
          <dgm:constr type="r" for="ch" forName="wedge5Tx" refType="w" fact="0.33"/>
          <dgm:constr type="t" for="ch" forName="wedge5Tx" refType="h" fact="0.42"/>
          <dgm:constr type="w" for="ch" forName="wedge5Tx" refType="w" fact="0.23"/>
          <dgm:constr type="h" for="ch" forName="wedge5Tx" refType="h" fact="0.165"/>
          <dgm:constr type="l" for="ch" forName="wedge6" refType="w" fact="0.07"/>
          <dgm:constr type="t" for="ch" forName="wedge6" refType="h" fact="0.0627"/>
          <dgm:constr type="w" for="ch" forName="wedge6" refType="w" fact="0.84"/>
          <dgm:constr type="h" for="ch" forName="wedge6" refType="h" fact="0.84"/>
          <dgm:constr type="l" for="ch" forName="dummy6a" refType="w" fact="0.1263"/>
          <dgm:constr type="t" for="ch" forName="dummy6a" refType="h" fact="0.2727"/>
          <dgm:constr type="l" for="ch" forName="dummy6b" refType="w" fact="0.49"/>
          <dgm:constr type="t" for="ch" forName="dummy6b" refType="h" fact="0.0627"/>
          <dgm:constr type="r" for="ch" forName="wedge6Tx" refType="w" fact="0.47"/>
          <dgm:constr type="t" for="ch" forName="wedge6Tx" refType="h" fact="0.17"/>
          <dgm:constr type="w" for="ch" forName="wedge6Tx" refType="w" fact="0.22"/>
          <dgm:constr type="h" for="ch" forName="wedge6Tx" refType="h" fact="0.17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h" for="ch" forName="arrowWedge6" refType="w" fact="0.08"/>
          <dgm:constr type="diam" for="ch" forName="arrowWedge6" refType="w" fact="0.84"/>
          <dgm:constr type="l" for="ch" forName="arrowWedge6" refType="w" fact="0.5"/>
          <dgm:constr type="t" for="ch" forName="arrowWedge6" refType="w" fact="0.5"/>
          <dgm:constr type="primFontSz" for="ch" ptType="node" op="equ"/>
        </dgm:constrLst>
      </dgm:if>
      <dgm:else name="Name7">
        <dgm:constrLst>
          <dgm:constr type="l" for="ch" forName="wedge1" refType="w" fact="0.0887"/>
          <dgm:constr type="t" for="ch" forName="wedge1" refType="w" fact="0.062"/>
          <dgm:constr type="w" for="ch" forName="wedge1" refType="w" fact="0.84"/>
          <dgm:constr type="h" for="ch" forName="wedge1" refType="h" fact="0.84"/>
          <dgm:constr type="l" for="ch" forName="dummy1a" refType="w" fact="0.5087"/>
          <dgm:constr type="t" for="ch" forName="dummy1a" refType="h" fact="0.062"/>
          <dgm:constr type="l" for="ch" forName="dummy1b" refType="w" fact="0.837"/>
          <dgm:constr type="t" for="ch" forName="dummy1b" refType="h" fact="0.2201"/>
          <dgm:constr type="l" for="ch" forName="wedge1Tx" refType="w" fact="0.53"/>
          <dgm:constr type="t" for="ch" forName="wedge1Tx" refType="h" fact="0.14"/>
          <dgm:constr type="w" for="ch" forName="wedge1Tx" refType="w" fact="0.2"/>
          <dgm:constr type="h" for="ch" forName="wedge1Tx" refType="h" fact="0.16"/>
          <dgm:constr type="l" for="ch" forName="wedge2" refType="w" fact="0.0995"/>
          <dgm:constr type="t" for="ch" forName="wedge2" refType="w" fact="0.0755"/>
          <dgm:constr type="w" for="ch" forName="wedge2" refType="w" fact="0.84"/>
          <dgm:constr type="h" for="ch" forName="wedge2" refType="h" fact="0.84"/>
          <dgm:constr type="l" for="ch" forName="dummy2a" refType="w" fact="0.8479"/>
          <dgm:constr type="t" for="ch" forName="dummy2a" refType="h" fact="0.2337"/>
          <dgm:constr type="l" for="ch" forName="dummy2b" refType="w" fact="0.929"/>
          <dgm:constr type="t" for="ch" forName="dummy2b" refType="h" fact="0.589"/>
          <dgm:constr type="l" for="ch" forName="wedge2Tx" refType="w" fact="0.67"/>
          <dgm:constr type="t" for="ch" forName="wedge2Tx" refType="h" fact="0.38"/>
          <dgm:constr type="w" for="ch" forName="wedge2Tx" refType="w" fact="0.23"/>
          <dgm:constr type="h" for="ch" forName="wedge2Tx" refType="h" fact="0.14"/>
          <dgm:constr type="l" for="ch" forName="wedge3" refType="w" fact="0.0956"/>
          <dgm:constr type="t" for="ch" forName="wedge3" refType="w" fact="0.0925"/>
          <dgm:constr type="w" for="ch" forName="wedge3" refType="w" fact="0.84"/>
          <dgm:constr type="h" for="ch" forName="wedge3" refType="h" fact="0.84"/>
          <dgm:constr type="l" for="ch" forName="dummy3a" refType="w" fact="0.9251"/>
          <dgm:constr type="t" for="ch" forName="dummy3a" refType="h" fact="0.6059"/>
          <dgm:constr type="l" for="ch" forName="dummy3b" refType="w" fact="0.6979"/>
          <dgm:constr type="t" for="ch" forName="dummy3b" refType="h" fact="0.8909"/>
          <dgm:constr type="l" for="ch" forName="wedge3Tx" refType="w" fact="0.635"/>
          <dgm:constr type="t" for="ch" forName="wedge3Tx" refType="h" fact="0.59"/>
          <dgm:constr type="w" for="ch" forName="wedge3Tx" refType="w" fact="0.2"/>
          <dgm:constr type="h" for="ch" forName="wedge3Tx" refType="h" fact="0.155"/>
          <dgm:constr type="l" for="ch" forName="wedge4" refType="w" fact="0.08"/>
          <dgm:constr type="t" for="ch" forName="wedge4" refType="h" fact="0.1"/>
          <dgm:constr type="w" for="ch" forName="wedge4" refType="w" fact="0.84"/>
          <dgm:constr type="h" for="ch" forName="wedge4" refType="h" fact="0.84"/>
          <dgm:constr type="l" for="ch" forName="dummy4a" refType="w" fact="0.6822"/>
          <dgm:constr type="t" for="ch" forName="dummy4a" refType="h" fact="0.8984"/>
          <dgm:constr type="l" for="ch" forName="dummy4b" refType="w" fact="0.3178"/>
          <dgm:constr type="t" for="ch" forName="dummy4b" refType="h" fact="0.8984"/>
          <dgm:constr type="l" for="ch" forName="wedge4Tx" refType="w" fact="0.4025"/>
          <dgm:constr type="t" for="ch" forName="wedge4Tx" refType="h" fact="0.76"/>
          <dgm:constr type="w" for="ch" forName="wedge4Tx" refType="w" fact="0.195"/>
          <dgm:constr type="h" for="ch" forName="wedge4Tx" refType="h" fact="0.14"/>
          <dgm:constr type="l" for="ch" forName="wedge5" refType="w" fact="0.0644"/>
          <dgm:constr type="t" for="ch" forName="wedge5" refType="h" fact="0.0925"/>
          <dgm:constr type="w" for="ch" forName="wedge5" refType="w" fact="0.84"/>
          <dgm:constr type="h" for="ch" forName="wedge5" refType="h" fact="0.84"/>
          <dgm:constr type="l" for="ch" forName="dummy5a" refType="w" fact="0.3021"/>
          <dgm:constr type="t" for="ch" forName="dummy5a" refType="h" fact="0.8909"/>
          <dgm:constr type="l" for="ch" forName="dummy5b" refType="w" fact="0.0749"/>
          <dgm:constr type="t" for="ch" forName="dummy5b" refType="h" fact="0.6059"/>
          <dgm:constr type="r" for="ch" forName="wedge5Tx" refType="w" fact="0.365"/>
          <dgm:constr type="t" for="ch" forName="wedge5Tx" refType="h" fact="0.59"/>
          <dgm:constr type="w" for="ch" forName="wedge5Tx" refType="w" fact="0.2"/>
          <dgm:constr type="h" for="ch" forName="wedge5Tx" refType="h" fact="0.155"/>
          <dgm:constr type="l" for="ch" forName="wedge6" refType="w" fact="0.0605"/>
          <dgm:constr type="t" for="ch" forName="wedge6" refType="h" fact="0.0755"/>
          <dgm:constr type="w" for="ch" forName="wedge6" refType="w" fact="0.84"/>
          <dgm:constr type="h" for="ch" forName="wedge6" refType="h" fact="0.84"/>
          <dgm:constr type="l" for="ch" forName="dummy6a" refType="w" fact="0.071"/>
          <dgm:constr type="t" for="ch" forName="dummy6a" refType="h" fact="0.589"/>
          <dgm:constr type="l" for="ch" forName="dummy6b" refType="w" fact="0.1521"/>
          <dgm:constr type="t" for="ch" forName="dummy6b" refType="h" fact="0.2337"/>
          <dgm:constr type="r" for="ch" forName="wedge6Tx" refType="w" fact="0.33"/>
          <dgm:constr type="t" for="ch" forName="wedge6Tx" refType="h" fact="0.38"/>
          <dgm:constr type="w" for="ch" forName="wedge6Tx" refType="w" fact="0.23"/>
          <dgm:constr type="h" for="ch" forName="wedge6Tx" refType="h" fact="0.14"/>
          <dgm:constr type="l" for="ch" forName="wedge7" refType="w" fact="0.0713"/>
          <dgm:constr type="t" for="ch" forName="wedge7" refType="h" fact="0.062"/>
          <dgm:constr type="w" for="ch" forName="wedge7" refType="w" fact="0.84"/>
          <dgm:constr type="h" for="ch" forName="wedge7" refType="h" fact="0.84"/>
          <dgm:constr type="l" for="ch" forName="dummy7a" refType="w" fact="0.163"/>
          <dgm:constr type="t" for="ch" forName="dummy7a" refType="h" fact="0.2201"/>
          <dgm:constr type="l" for="ch" forName="dummy7b" refType="w" fact="0.4913"/>
          <dgm:constr type="t" for="ch" forName="dummy7b" refType="h" fact="0.062"/>
          <dgm:constr type="r" for="ch" forName="wedge7Tx" refType="w" fact="0.47"/>
          <dgm:constr type="t" for="ch" forName="wedge7Tx" refType="h" fact="0.14"/>
          <dgm:constr type="w" for="ch" forName="wedge7Tx" refType="w" fact="0.2"/>
          <dgm:constr type="h" for="ch" forName="wedge7Tx" refType="h" fact="0.16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h" for="ch" forName="arrowWedge6" refType="w" fact="0.08"/>
          <dgm:constr type="diam" for="ch" forName="arrowWedge6" refType="w" fact="0.84"/>
          <dgm:constr type="l" for="ch" forName="arrowWedge6" refType="w" fact="0.5"/>
          <dgm:constr type="t" for="ch" forName="arrowWedge6" refType="w" fact="0.5"/>
          <dgm:constr type="h" for="ch" forName="arrowWedge7" refType="w" fact="0.08"/>
          <dgm:constr type="diam" for="ch" forName="arrowWedge7" refType="w" fact="0.84"/>
          <dgm:constr type="l" for="ch" forName="arrowWedge7" refType="w" fact="0.5"/>
          <dgm:constr type="t" for="ch" forName="arrowWedge7" refType="w" fact="0.5"/>
          <dgm:constr type="primFontSz" for="ch" ptType="node" op="equ"/>
        </dgm:constrLst>
      </dgm:else>
    </dgm:choose>
    <dgm:ruleLst/>
    <dgm:choose name="Name8">
      <dgm:if name="Name9" axis="ch" ptType="node" func="cnt" op="gte" val="1">
        <dgm:layoutNode name="wedge1">
          <dgm:alg type="sp"/>
          <dgm:choose name="Name10">
            <dgm:if name="Name11" axis="ch" ptType="node" func="cnt" op="equ" val="1">
              <dgm:shape xmlns:r="http://schemas.openxmlformats.org/officeDocument/2006/relationships" type="ellipse" r:blip="">
                <dgm:adjLst/>
              </dgm:shape>
            </dgm:if>
            <dgm:if name="Name12" axis="ch" ptType="node" func="cnt" op="equ" val="2">
              <dgm:shape xmlns:r="http://schemas.openxmlformats.org/officeDocument/2006/relationships" type="pie" r:blip="">
                <dgm:adjLst>
                  <dgm:adj idx="1" val="270"/>
                  <dgm:adj idx="2" val="90"/>
                </dgm:adjLst>
              </dgm:shape>
            </dgm:if>
            <dgm:if name="Name13" axis="ch" ptType="node" func="cnt" op="equ" val="3">
              <dgm:shape xmlns:r="http://schemas.openxmlformats.org/officeDocument/2006/relationships" type="pie" r:blip="">
                <dgm:adjLst>
                  <dgm:adj idx="1" val="270"/>
                  <dgm:adj idx="2" val="30"/>
                </dgm:adjLst>
              </dgm:shape>
            </dgm:if>
            <dgm:if name="Name14" axis="ch" ptType="node" func="cnt" op="equ" val="4">
              <dgm:shape xmlns:r="http://schemas.openxmlformats.org/officeDocument/2006/relationships" type="pie" r:blip="">
                <dgm:adjLst>
                  <dgm:adj idx="1" val="270"/>
                  <dgm:adj idx="2" val="0"/>
                </dgm:adjLst>
              </dgm:shape>
            </dgm:if>
            <dgm:if name="Name15" axis="ch" ptType="node" func="cnt" op="equ" val="5">
              <dgm:shape xmlns:r="http://schemas.openxmlformats.org/officeDocument/2006/relationships" type="pie" r:blip="">
                <dgm:adjLst>
                  <dgm:adj idx="1" val="270"/>
                  <dgm:adj idx="2" val="342"/>
                </dgm:adjLst>
              </dgm:shape>
            </dgm:if>
            <dgm:if name="Name16" axis="ch" ptType="node" func="cnt" op="equ" val="6">
              <dgm:shape xmlns:r="http://schemas.openxmlformats.org/officeDocument/2006/relationships" type="pie" r:blip="">
                <dgm:adjLst>
                  <dgm:adj idx="1" val="270"/>
                  <dgm:adj idx="2" val="330"/>
                </dgm:adjLst>
              </dgm:shape>
            </dgm:if>
            <dgm:else name="Name17">
              <dgm:shape xmlns:r="http://schemas.openxmlformats.org/officeDocument/2006/relationships" type="pie" r:blip="">
                <dgm:adjLst>
                  <dgm:adj idx="1" val="270"/>
                  <dgm:adj idx="2" val="321.4286"/>
                </dgm:adjLst>
              </dgm:shape>
            </dgm:else>
          </dgm:choose>
          <dgm:choose name="Name18">
            <dgm:if name="Name19" func="var" arg="dir" op="equ" val="norm">
              <dgm:presOf axis="ch desOrSelf" ptType="node node" st="1 1" cnt="1 0"/>
            </dgm:if>
            <dgm:else name="Name20">
              <dgm:choose name="Name21">
                <dgm:if name="Name22" axis="ch" ptType="node" func="cnt" op="equ" val="1">
                  <dgm:presOf axis="ch desOrSelf" ptType="node node" st="1 1" cnt="1 0"/>
                </dgm:if>
                <dgm:if name="Name23" axis="ch" ptType="node" func="cnt" op="equ" val="2">
                  <dgm:presOf axis="ch desOrSelf" ptType="node node" st="2 1" cnt="1 0"/>
                </dgm:if>
                <dgm:if name="Name24" axis="ch" ptType="node" func="cnt" op="equ" val="3">
                  <dgm:presOf axis="ch desOrSelf" ptType="node node" st="3 1" cnt="1 0"/>
                </dgm:if>
                <dgm:if name="Name25" axis="ch" ptType="node" func="cnt" op="equ" val="4">
                  <dgm:presOf axis="ch desOrSelf" ptType="node node" st="4 1" cnt="1 0"/>
                </dgm:if>
                <dgm:if name="Name26" axis="ch" ptType="node" func="cnt" op="equ" val="5">
                  <dgm:presOf axis="ch desOrSelf" ptType="node node" st="5 1" cnt="1 0"/>
                </dgm:if>
                <dgm:if name="Name27" axis="ch" ptType="node" func="cnt" op="equ" val="6">
                  <dgm:presOf axis="ch desOrSelf" ptType="node node" st="6 1" cnt="1 0"/>
                </dgm:if>
                <dgm:else name="Name28">
                  <dgm:presOf axis="ch desOrSelf" ptType="node node" st="7 1" cnt="1 0"/>
                </dgm:else>
              </dgm:choose>
            </dgm:else>
          </dgm:choose>
          <dgm:constrLst/>
          <dgm:ruleLst/>
        </dgm:layoutNode>
        <dgm:layoutNode name="dummy1a" moveWith="wedge1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1b" moveWith="wedge1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1Tx" moveWith="wedg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29">
            <dgm:if name="Name30" func="var" arg="dir" op="equ" val="norm">
              <dgm:presOf axis="ch desOrSelf" ptType="node node" st="1 1" cnt="1 0"/>
            </dgm:if>
            <dgm:else name="Name31">
              <dgm:choose name="Name32">
                <dgm:if name="Name33" axis="ch" ptType="node" func="cnt" op="equ" val="1">
                  <dgm:presOf axis="ch desOrSelf" ptType="node node" st="1 1" cnt="1 0"/>
                </dgm:if>
                <dgm:if name="Name34" axis="ch" ptType="node" func="cnt" op="equ" val="2">
                  <dgm:presOf axis="ch desOrSelf" ptType="node node" st="2 1" cnt="1 0"/>
                </dgm:if>
                <dgm:if name="Name35" axis="ch" ptType="node" func="cnt" op="equ" val="3">
                  <dgm:presOf axis="ch desOrSelf" ptType="node node" st="3 1" cnt="1 0"/>
                </dgm:if>
                <dgm:if name="Name36" axis="ch" ptType="node" func="cnt" op="equ" val="4">
                  <dgm:presOf axis="ch desOrSelf" ptType="node node" st="4 1" cnt="1 0"/>
                </dgm:if>
                <dgm:if name="Name37" axis="ch" ptType="node" func="cnt" op="equ" val="5">
                  <dgm:presOf axis="ch desOrSelf" ptType="node node" st="5 1" cnt="1 0"/>
                </dgm:if>
                <dgm:if name="Name38" axis="ch" ptType="node" func="cnt" op="equ" val="6">
                  <dgm:presOf axis="ch desOrSelf" ptType="node node" st="6 1" cnt="1 0"/>
                </dgm:if>
                <dgm:else name="Name39">
                  <dgm:presOf axis="ch desOrSelf" ptType="node node" st="7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40"/>
    </dgm:choose>
    <dgm:choose name="Name41">
      <dgm:if name="Name42" axis="ch" ptType="node" func="cnt" op="gte" val="2">
        <dgm:layoutNode name="wedge2">
          <dgm:alg type="sp"/>
          <dgm:choose name="Name43">
            <dgm:if name="Name44" axis="ch" ptType="node" func="cnt" op="equ" val="2">
              <dgm:shape xmlns:r="http://schemas.openxmlformats.org/officeDocument/2006/relationships" type="pie" r:blip="">
                <dgm:adjLst>
                  <dgm:adj idx="1" val="90"/>
                  <dgm:adj idx="2" val="270"/>
                </dgm:adjLst>
              </dgm:shape>
            </dgm:if>
            <dgm:if name="Name45" axis="ch" ptType="node" func="cnt" op="equ" val="3">
              <dgm:shape xmlns:r="http://schemas.openxmlformats.org/officeDocument/2006/relationships" type="pie" r:blip="">
                <dgm:adjLst>
                  <dgm:adj idx="1" val="30"/>
                  <dgm:adj idx="2" val="150"/>
                </dgm:adjLst>
              </dgm:shape>
            </dgm:if>
            <dgm:if name="Name46" axis="ch" ptType="node" func="cnt" op="equ" val="4">
              <dgm:shape xmlns:r="http://schemas.openxmlformats.org/officeDocument/2006/relationships" type="pie" r:blip="">
                <dgm:adjLst>
                  <dgm:adj idx="1" val="0"/>
                  <dgm:adj idx="2" val="90"/>
                </dgm:adjLst>
              </dgm:shape>
            </dgm:if>
            <dgm:if name="Name47" axis="ch" ptType="node" func="cnt" op="equ" val="5">
              <dgm:shape xmlns:r="http://schemas.openxmlformats.org/officeDocument/2006/relationships" type="pie" r:blip="">
                <dgm:adjLst>
                  <dgm:adj idx="1" val="342"/>
                  <dgm:adj idx="2" val="54"/>
                </dgm:adjLst>
              </dgm:shape>
            </dgm:if>
            <dgm:if name="Name48" axis="ch" ptType="node" func="cnt" op="equ" val="6">
              <dgm:shape xmlns:r="http://schemas.openxmlformats.org/officeDocument/2006/relationships" type="pie" r:blip="">
                <dgm:adjLst>
                  <dgm:adj idx="1" val="330"/>
                  <dgm:adj idx="2" val="30"/>
                </dgm:adjLst>
              </dgm:shape>
            </dgm:if>
            <dgm:else name="Name49">
              <dgm:shape xmlns:r="http://schemas.openxmlformats.org/officeDocument/2006/relationships" type="pie" r:blip="">
                <dgm:adjLst>
                  <dgm:adj idx="1" val="321.4286"/>
                  <dgm:adj idx="2" val="12.85714"/>
                </dgm:adjLst>
              </dgm:shape>
            </dgm:else>
          </dgm:choose>
          <dgm:choose name="Name50">
            <dgm:if name="Name51" func="var" arg="dir" op="equ" val="norm">
              <dgm:presOf axis="ch desOrSelf" ptType="node node" st="2 1" cnt="1 0"/>
            </dgm:if>
            <dgm:else name="Name52">
              <dgm:choose name="Name53">
                <dgm:if name="Name54" axis="ch" ptType="node" func="cnt" op="equ" val="2">
                  <dgm:presOf axis="ch desOrSelf" ptType="node node" st="1 1" cnt="1 0"/>
                </dgm:if>
                <dgm:if name="Name55" axis="ch" ptType="node" func="cnt" op="equ" val="3">
                  <dgm:presOf axis="ch desOrSelf" ptType="node node" st="2 1" cnt="1 0"/>
                </dgm:if>
                <dgm:if name="Name56" axis="ch" ptType="node" func="cnt" op="equ" val="4">
                  <dgm:presOf axis="ch desOrSelf" ptType="node node" st="3 1" cnt="1 0"/>
                </dgm:if>
                <dgm:if name="Name57" axis="ch" ptType="node" func="cnt" op="equ" val="5">
                  <dgm:presOf axis="ch desOrSelf" ptType="node node" st="4 1" cnt="1 0"/>
                </dgm:if>
                <dgm:if name="Name58" axis="ch" ptType="node" func="cnt" op="equ" val="6">
                  <dgm:presOf axis="ch desOrSelf" ptType="node node" st="5 1" cnt="1 0"/>
                </dgm:if>
                <dgm:else name="Name59">
                  <dgm:presOf axis="ch desOrSelf" ptType="node node" st="6 1" cnt="1 0"/>
                </dgm:else>
              </dgm:choose>
            </dgm:else>
          </dgm:choose>
          <dgm:constrLst/>
          <dgm:ruleLst/>
        </dgm:layoutNode>
        <dgm:layoutNode name="dummy2a" moveWith="wedge2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2b" moveWith="wedge2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2Tx" moveWith="wedge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60">
            <dgm:if name="Name61" func="var" arg="dir" op="equ" val="norm">
              <dgm:presOf axis="ch desOrSelf" ptType="node node" st="2 1" cnt="1 0"/>
            </dgm:if>
            <dgm:else name="Name62">
              <dgm:choose name="Name63">
                <dgm:if name="Name64" axis="ch" ptType="node" func="cnt" op="equ" val="2">
                  <dgm:presOf axis="ch desOrSelf" ptType="node node" st="1 1" cnt="1 0"/>
                </dgm:if>
                <dgm:if name="Name65" axis="ch" ptType="node" func="cnt" op="equ" val="3">
                  <dgm:presOf axis="ch desOrSelf" ptType="node node" st="2 1" cnt="1 0"/>
                </dgm:if>
                <dgm:if name="Name66" axis="ch" ptType="node" func="cnt" op="equ" val="4">
                  <dgm:presOf axis="ch desOrSelf" ptType="node node" st="3 1" cnt="1 0"/>
                </dgm:if>
                <dgm:if name="Name67" axis="ch" ptType="node" func="cnt" op="equ" val="5">
                  <dgm:presOf axis="ch desOrSelf" ptType="node node" st="4 1" cnt="1 0"/>
                </dgm:if>
                <dgm:if name="Name68" axis="ch" ptType="node" func="cnt" op="equ" val="6">
                  <dgm:presOf axis="ch desOrSelf" ptType="node node" st="5 1" cnt="1 0"/>
                </dgm:if>
                <dgm:else name="Name69">
                  <dgm:presOf axis="ch desOrSelf" ptType="node node" st="6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70"/>
    </dgm:choose>
    <dgm:choose name="Name71">
      <dgm:if name="Name72" axis="ch" ptType="node" func="cnt" op="gte" val="3">
        <dgm:layoutNode name="wedge3">
          <dgm:alg type="sp"/>
          <dgm:choose name="Name73">
            <dgm:if name="Name74" axis="ch" ptType="node" func="cnt" op="equ" val="3">
              <dgm:shape xmlns:r="http://schemas.openxmlformats.org/officeDocument/2006/relationships" type="pie" r:blip="">
                <dgm:adjLst>
                  <dgm:adj idx="1" val="150"/>
                  <dgm:adj idx="2" val="270"/>
                </dgm:adjLst>
              </dgm:shape>
            </dgm:if>
            <dgm:if name="Name75" axis="ch" ptType="node" func="cnt" op="equ" val="4">
              <dgm:shape xmlns:r="http://schemas.openxmlformats.org/officeDocument/2006/relationships" type="pie" r:blip="">
                <dgm:adjLst>
                  <dgm:adj idx="1" val="90"/>
                  <dgm:adj idx="2" val="180"/>
                </dgm:adjLst>
              </dgm:shape>
            </dgm:if>
            <dgm:if name="Name76" axis="ch" ptType="node" func="cnt" op="equ" val="5">
              <dgm:shape xmlns:r="http://schemas.openxmlformats.org/officeDocument/2006/relationships" type="pie" r:blip="">
                <dgm:adjLst>
                  <dgm:adj idx="1" val="54"/>
                  <dgm:adj idx="2" val="126"/>
                </dgm:adjLst>
              </dgm:shape>
            </dgm:if>
            <dgm:if name="Name77" axis="ch" ptType="node" func="cnt" op="equ" val="6">
              <dgm:shape xmlns:r="http://schemas.openxmlformats.org/officeDocument/2006/relationships" type="pie" r:blip="">
                <dgm:adjLst>
                  <dgm:adj idx="1" val="30"/>
                  <dgm:adj idx="2" val="90"/>
                </dgm:adjLst>
              </dgm:shape>
            </dgm:if>
            <dgm:else name="Name78">
              <dgm:shape xmlns:r="http://schemas.openxmlformats.org/officeDocument/2006/relationships" type="pie" r:blip="">
                <dgm:adjLst>
                  <dgm:adj idx="1" val="12.85714"/>
                  <dgm:adj idx="2" val="64.28571"/>
                </dgm:adjLst>
              </dgm:shape>
            </dgm:else>
          </dgm:choose>
          <dgm:choose name="Name79">
            <dgm:if name="Name80" func="var" arg="dir" op="equ" val="norm">
              <dgm:presOf axis="ch desOrSelf" ptType="node node" st="3 1" cnt="1 0"/>
            </dgm:if>
            <dgm:else name="Name81">
              <dgm:choose name="Name82">
                <dgm:if name="Name83" axis="ch" ptType="node" func="cnt" op="equ" val="3">
                  <dgm:presOf axis="ch desOrSelf" ptType="node node" st="1 1" cnt="1 0"/>
                </dgm:if>
                <dgm:if name="Name84" axis="ch" ptType="node" func="cnt" op="equ" val="4">
                  <dgm:presOf axis="ch desOrSelf" ptType="node node" st="2 1" cnt="1 0"/>
                </dgm:if>
                <dgm:if name="Name85" axis="ch" ptType="node" func="cnt" op="equ" val="5">
                  <dgm:presOf axis="ch desOrSelf" ptType="node node" st="3 1" cnt="1 0"/>
                </dgm:if>
                <dgm:if name="Name86" axis="ch" ptType="node" func="cnt" op="equ" val="6">
                  <dgm:presOf axis="ch desOrSelf" ptType="node node" st="4 1" cnt="1 0"/>
                </dgm:if>
                <dgm:else name="Name87">
                  <dgm:presOf axis="ch desOrSelf" ptType="node node" st="5 1" cnt="1 0"/>
                </dgm:else>
              </dgm:choose>
            </dgm:else>
          </dgm:choose>
          <dgm:constrLst/>
          <dgm:ruleLst/>
        </dgm:layoutNode>
        <dgm:layoutNode name="dummy3a" moveWith="wedge3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3b" moveWith="wedge3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3Tx" moveWith="wedge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88">
            <dgm:if name="Name89" func="var" arg="dir" op="equ" val="norm">
              <dgm:presOf axis="ch desOrSelf" ptType="node node" st="3 1" cnt="1 0"/>
            </dgm:if>
            <dgm:else name="Name90">
              <dgm:choose name="Name91">
                <dgm:if name="Name92" axis="ch" ptType="node" func="cnt" op="equ" val="3">
                  <dgm:presOf axis="ch desOrSelf" ptType="node node" st="1 1" cnt="1 0"/>
                </dgm:if>
                <dgm:if name="Name93" axis="ch" ptType="node" func="cnt" op="equ" val="4">
                  <dgm:presOf axis="ch desOrSelf" ptType="node node" st="2 1" cnt="1 0"/>
                </dgm:if>
                <dgm:if name="Name94" axis="ch" ptType="node" func="cnt" op="equ" val="5">
                  <dgm:presOf axis="ch desOrSelf" ptType="node node" st="3 1" cnt="1 0"/>
                </dgm:if>
                <dgm:if name="Name95" axis="ch" ptType="node" func="cnt" op="equ" val="6">
                  <dgm:presOf axis="ch desOrSelf" ptType="node node" st="4 1" cnt="1 0"/>
                </dgm:if>
                <dgm:else name="Name96">
                  <dgm:presOf axis="ch desOrSelf" ptType="node node" st="5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97"/>
    </dgm:choose>
    <dgm:choose name="Name98">
      <dgm:if name="Name99" axis="ch" ptType="node" func="cnt" op="gte" val="4">
        <dgm:layoutNode name="wedge4">
          <dgm:alg type="sp"/>
          <dgm:choose name="Name100">
            <dgm:if name="Name101" axis="ch" ptType="node" func="cnt" op="equ" val="4">
              <dgm:shape xmlns:r="http://schemas.openxmlformats.org/officeDocument/2006/relationships" type="pie" r:blip="">
                <dgm:adjLst>
                  <dgm:adj idx="1" val="180"/>
                  <dgm:adj idx="2" val="270"/>
                </dgm:adjLst>
              </dgm:shape>
            </dgm:if>
            <dgm:if name="Name102" axis="ch" ptType="node" func="cnt" op="equ" val="5">
              <dgm:shape xmlns:r="http://schemas.openxmlformats.org/officeDocument/2006/relationships" type="pie" r:blip="">
                <dgm:adjLst>
                  <dgm:adj idx="1" val="126"/>
                  <dgm:adj idx="2" val="198"/>
                </dgm:adjLst>
              </dgm:shape>
            </dgm:if>
            <dgm:if name="Name103" axis="ch" ptType="node" func="cnt" op="equ" val="6">
              <dgm:shape xmlns:r="http://schemas.openxmlformats.org/officeDocument/2006/relationships" type="pie" r:blip="">
                <dgm:adjLst>
                  <dgm:adj idx="1" val="90"/>
                  <dgm:adj idx="2" val="150"/>
                </dgm:adjLst>
              </dgm:shape>
            </dgm:if>
            <dgm:else name="Name104">
              <dgm:shape xmlns:r="http://schemas.openxmlformats.org/officeDocument/2006/relationships" type="pie" r:blip="">
                <dgm:adjLst>
                  <dgm:adj idx="1" val="64.2871"/>
                  <dgm:adj idx="2" val="115.7143"/>
                </dgm:adjLst>
              </dgm:shape>
            </dgm:else>
          </dgm:choose>
          <dgm:choose name="Name105">
            <dgm:if name="Name106" func="var" arg="dir" op="equ" val="norm">
              <dgm:presOf axis="ch desOrSelf" ptType="node node" st="4 1" cnt="1 0"/>
            </dgm:if>
            <dgm:else name="Name107">
              <dgm:choose name="Name108">
                <dgm:if name="Name109" axis="ch" ptType="node" func="cnt" op="equ" val="4">
                  <dgm:presOf axis="ch desOrSelf" ptType="node node" st="1 1" cnt="1 0"/>
                </dgm:if>
                <dgm:if name="Name110" axis="ch" ptType="node" func="cnt" op="equ" val="5">
                  <dgm:presOf axis="ch desOrSelf" ptType="node node" st="2 1" cnt="1 0"/>
                </dgm:if>
                <dgm:if name="Name111" axis="ch" ptType="node" func="cnt" op="equ" val="6">
                  <dgm:presOf axis="ch desOrSelf" ptType="node node" st="3 1" cnt="1 0"/>
                </dgm:if>
                <dgm:else name="Name112">
                  <dgm:presOf axis="ch desOrSelf" ptType="node node" st="4 1" cnt="1 0"/>
                </dgm:else>
              </dgm:choose>
            </dgm:else>
          </dgm:choose>
          <dgm:constrLst/>
          <dgm:ruleLst/>
        </dgm:layoutNode>
        <dgm:layoutNode name="dummy4a" moveWith="wedge4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4b" moveWith="wedge4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4Tx" moveWith="wedge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13">
            <dgm:if name="Name114" func="var" arg="dir" op="equ" val="norm">
              <dgm:presOf axis="ch desOrSelf" ptType="node node" st="4 1" cnt="1 0"/>
            </dgm:if>
            <dgm:else name="Name115">
              <dgm:choose name="Name116">
                <dgm:if name="Name117" axis="ch" ptType="node" func="cnt" op="equ" val="4">
                  <dgm:presOf axis="ch desOrSelf" ptType="node node" st="1 1" cnt="1 0"/>
                </dgm:if>
                <dgm:if name="Name118" axis="ch" ptType="node" func="cnt" op="equ" val="5">
                  <dgm:presOf axis="ch desOrSelf" ptType="node node" st="2 1" cnt="1 0"/>
                </dgm:if>
                <dgm:if name="Name119" axis="ch" ptType="node" func="cnt" op="equ" val="6">
                  <dgm:presOf axis="ch desOrSelf" ptType="node node" st="3 1" cnt="1 0"/>
                </dgm:if>
                <dgm:else name="Name120">
                  <dgm:presOf axis="ch desOrSelf" ptType="node node" st="4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21"/>
    </dgm:choose>
    <dgm:choose name="Name122">
      <dgm:if name="Name123" axis="ch" ptType="node" func="cnt" op="gte" val="5">
        <dgm:layoutNode name="wedge5">
          <dgm:alg type="sp"/>
          <dgm:choose name="Name124">
            <dgm:if name="Name125" axis="ch" ptType="node" func="cnt" op="equ" val="5">
              <dgm:shape xmlns:r="http://schemas.openxmlformats.org/officeDocument/2006/relationships" type="pie" r:blip="">
                <dgm:adjLst>
                  <dgm:adj idx="1" val="198"/>
                  <dgm:adj idx="2" val="270"/>
                </dgm:adjLst>
              </dgm:shape>
            </dgm:if>
            <dgm:if name="Name126" axis="ch" ptType="node" func="cnt" op="equ" val="6">
              <dgm:shape xmlns:r="http://schemas.openxmlformats.org/officeDocument/2006/relationships" type="pie" r:blip="">
                <dgm:adjLst>
                  <dgm:adj idx="1" val="150"/>
                  <dgm:adj idx="2" val="210"/>
                </dgm:adjLst>
              </dgm:shape>
            </dgm:if>
            <dgm:else name="Name127">
              <dgm:shape xmlns:r="http://schemas.openxmlformats.org/officeDocument/2006/relationships" type="pie" r:blip="">
                <dgm:adjLst>
                  <dgm:adj idx="1" val="115.7143"/>
                  <dgm:adj idx="2" val="167.1429"/>
                </dgm:adjLst>
              </dgm:shape>
            </dgm:else>
          </dgm:choose>
          <dgm:choose name="Name128">
            <dgm:if name="Name129" func="var" arg="dir" op="equ" val="norm">
              <dgm:presOf axis="ch desOrSelf" ptType="node node" st="5 1" cnt="1 0"/>
            </dgm:if>
            <dgm:else name="Name130">
              <dgm:choose name="Name131">
                <dgm:if name="Name132" axis="ch" ptType="node" func="cnt" op="equ" val="5">
                  <dgm:presOf axis="ch desOrSelf" ptType="node node" st="1 1" cnt="1 0"/>
                </dgm:if>
                <dgm:if name="Name133" axis="ch" ptType="node" func="cnt" op="equ" val="6">
                  <dgm:presOf axis="ch desOrSelf" ptType="node node" st="2 1" cnt="1 0"/>
                </dgm:if>
                <dgm:else name="Name134">
                  <dgm:presOf axis="ch desOrSelf" ptType="node node" st="3 1" cnt="1 0"/>
                </dgm:else>
              </dgm:choose>
            </dgm:else>
          </dgm:choose>
          <dgm:constrLst/>
          <dgm:ruleLst/>
        </dgm:layoutNode>
        <dgm:layoutNode name="dummy5a" moveWith="wedge5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5b" moveWith="wedge5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5Tx" moveWith="wedge5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35">
            <dgm:if name="Name136" func="var" arg="dir" op="equ" val="norm">
              <dgm:presOf axis="ch desOrSelf" ptType="node node" st="5 1" cnt="1 0"/>
            </dgm:if>
            <dgm:else name="Name137">
              <dgm:choose name="Name138">
                <dgm:if name="Name139" axis="ch" ptType="node" func="cnt" op="equ" val="5">
                  <dgm:presOf axis="ch desOrSelf" ptType="node node" st="1 1" cnt="1 0"/>
                </dgm:if>
                <dgm:if name="Name140" axis="ch" ptType="node" func="cnt" op="equ" val="6">
                  <dgm:presOf axis="ch desOrSelf" ptType="node node" st="2 1" cnt="1 0"/>
                </dgm:if>
                <dgm:else name="Name141">
                  <dgm:presOf axis="ch desOrSelf" ptType="node node" st="3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42"/>
    </dgm:choose>
    <dgm:choose name="Name143">
      <dgm:if name="Name144" axis="ch" ptType="node" func="cnt" op="gte" val="6">
        <dgm:layoutNode name="wedge6">
          <dgm:alg type="sp"/>
          <dgm:choose name="Name145">
            <dgm:if name="Name146" axis="ch" ptType="node" func="cnt" op="equ" val="6">
              <dgm:shape xmlns:r="http://schemas.openxmlformats.org/officeDocument/2006/relationships" type="pie" r:blip="">
                <dgm:adjLst>
                  <dgm:adj idx="1" val="210"/>
                  <dgm:adj idx="2" val="270"/>
                </dgm:adjLst>
              </dgm:shape>
            </dgm:if>
            <dgm:else name="Name147">
              <dgm:shape xmlns:r="http://schemas.openxmlformats.org/officeDocument/2006/relationships" type="pie" r:blip="">
                <dgm:adjLst>
                  <dgm:adj idx="1" val="167.1429"/>
                  <dgm:adj idx="2" val="218.5714"/>
                </dgm:adjLst>
              </dgm:shape>
            </dgm:else>
          </dgm:choose>
          <dgm:choose name="Name148">
            <dgm:if name="Name149" func="var" arg="dir" op="equ" val="norm">
              <dgm:presOf axis="ch desOrSelf" ptType="node node" st="6 1" cnt="1 0"/>
            </dgm:if>
            <dgm:else name="Name150">
              <dgm:choose name="Name151">
                <dgm:if name="Name152" axis="ch" ptType="node" func="cnt" op="equ" val="6">
                  <dgm:presOf axis="ch desOrSelf" ptType="node node" st="1 1" cnt="1 0"/>
                </dgm:if>
                <dgm:else name="Name153">
                  <dgm:presOf axis="ch desOrSelf" ptType="node node" st="2 1" cnt="1 0"/>
                </dgm:else>
              </dgm:choose>
            </dgm:else>
          </dgm:choose>
          <dgm:constrLst/>
          <dgm:ruleLst/>
        </dgm:layoutNode>
        <dgm:layoutNode name="dummy6a" moveWith="wedge6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6b" moveWith="wedge6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6Tx" moveWith="wedge6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54">
            <dgm:if name="Name155" func="var" arg="dir" op="equ" val="norm">
              <dgm:presOf axis="ch desOrSelf" ptType="node node" st="6 1" cnt="1 0"/>
            </dgm:if>
            <dgm:else name="Name156">
              <dgm:choose name="Name157">
                <dgm:if name="Name158" axis="ch" ptType="node" func="cnt" op="equ" val="6">
                  <dgm:presOf axis="ch desOrSelf" ptType="node node" st="1 1" cnt="1 0"/>
                </dgm:if>
                <dgm:else name="Name159">
                  <dgm:presOf axis="ch desOrSelf" ptType="node node" st="2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60"/>
    </dgm:choose>
    <dgm:choose name="Name161">
      <dgm:if name="Name162" axis="ch" ptType="node" func="cnt" op="gte" val="7">
        <dgm:layoutNode name="wedge7">
          <dgm:alg type="sp"/>
          <dgm:shape xmlns:r="http://schemas.openxmlformats.org/officeDocument/2006/relationships" type="pie" r:blip="">
            <dgm:adjLst>
              <dgm:adj idx="1" val="218.5714"/>
              <dgm:adj idx="2" val="270"/>
            </dgm:adjLst>
          </dgm:shape>
          <dgm:choose name="Name163">
            <dgm:if name="Name164" func="var" arg="dir" op="equ" val="norm">
              <dgm:presOf axis="ch desOrSelf" ptType="node node" st="7 1" cnt="1 0"/>
            </dgm:if>
            <dgm:else name="Name165">
              <dgm:presOf axis="ch desOrSelf" ptType="node node" st="1 1" cnt="1 0"/>
            </dgm:else>
          </dgm:choose>
          <dgm:constrLst/>
          <dgm:ruleLst/>
        </dgm:layoutNode>
        <dgm:layoutNode name="dummy7a" moveWith="wedge7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7b" moveWith="wedge7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7Tx" moveWith="wedge7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66">
            <dgm:if name="Name167" func="var" arg="dir" op="equ" val="norm">
              <dgm:presOf axis="ch desOrSelf" ptType="node node" st="7 1" cnt="1 0"/>
            </dgm:if>
            <dgm:else name="Name168">
              <dgm:presOf axis="ch desOrSelf" ptType="node node" st="1 1" cnt="1 0"/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69"/>
    </dgm:choose>
    <dgm:choose name="Name170">
      <dgm:if name="Name171" axis="ch" ptType="node" func="cnt" op="equ" val="1">
        <dgm:forEach name="Name172" axis="ch" ptType="sibTrans" hideLastTrans="0" cnt="1">
          <dgm:layoutNode name="arrowWedge1single" styleLbl="fgSibTrans2D1">
            <dgm:choose name="Name173">
              <dgm:if name="Name174" func="var" arg="dir" op="equ" val="norm">
                <dgm:alg type="conn">
                  <dgm:param type="connRout" val="longCurve"/>
                  <dgm:param type="srcNode" val="dummy1a"/>
                  <dgm:param type="dstNode" val="dummy1b"/>
                  <dgm:param type="begPts" val="tL"/>
                  <dgm:param type="endPts" val="tR"/>
                  <dgm:param type="begSty" val="arr"/>
                  <dgm:param type="endSty" val="noArr"/>
                </dgm:alg>
              </dgm:if>
              <dgm:else name="Name175">
                <dgm:alg type="conn">
                  <dgm:param type="connRout" val="longCurve"/>
                  <dgm:param type="srcNode" val="dummy1a"/>
                  <dgm:param type="dstNode" val="dummy1b"/>
                  <dgm:param type="begPts" val="tL"/>
                  <dgm:param type="endPts" val="tR"/>
                  <dgm:param type="begSty" val="noArr"/>
                  <dgm:param type="endSty" val="arr"/>
                </dgm:alg>
              </dgm:else>
            </dgm:choose>
            <dgm:shape xmlns:r="http://schemas.openxmlformats.org/officeDocument/2006/relationships" type="conn" r:blip="">
              <dgm:adjLst/>
            </dgm:shape>
            <dgm:presOf/>
            <dgm:constrLst>
              <dgm:constr type="w" val="1"/>
              <dgm:constr type="begPad"/>
              <dgm:constr type="endPad"/>
            </dgm:constrLst>
            <dgm:ruleLst/>
          </dgm:layoutNode>
        </dgm:forEach>
      </dgm:if>
      <dgm:if name="Name176" axis="ch" ptType="node" func="cnt" op="gte" val="2">
        <dgm:forEach name="Name177" axis="ch" ptType="sibTrans" hideLastTrans="0" cnt="1">
          <dgm:layoutNode name="arrowWedge1" styleLbl="fgSibTrans2D1">
            <dgm:choose name="Name178">
              <dgm:if name="Name179" func="var" arg="dir" op="equ" val="norm">
                <dgm:alg type="conn">
                  <dgm:param type="connRout" val="curve"/>
                  <dgm:param type="srcNode" val="dummy1a"/>
                  <dgm:param type="dstNode" val="dummy1b"/>
                  <dgm:param type="begPts" val="tL"/>
                  <dgm:param type="endPts" val="tL"/>
                  <dgm:param type="begSty" val="noArr"/>
                  <dgm:param type="endSty" val="arr"/>
                </dgm:alg>
              </dgm:if>
              <dgm:else name="Name180">
                <dgm:alg type="conn">
                  <dgm:param type="connRout" val="curve"/>
                  <dgm:param type="srcNode" val="dummy1a"/>
                  <dgm:param type="dstNode" val="dummy1b"/>
                  <dgm:param type="begPts" val="tL"/>
                  <dgm:param type="endPts" val="tL"/>
                  <dgm:param type="begSty" val="arr"/>
                  <dgm:param type="endSty" val="noArr"/>
                </dgm:alg>
              </dgm:else>
            </dgm:choose>
            <dgm:shape xmlns:r="http://schemas.openxmlformats.org/officeDocument/2006/relationships" type="conn" r:blip="">
              <dgm:adjLst/>
            </dgm:shape>
            <dgm:presOf/>
            <dgm:constrLst>
              <dgm:constr type="w" val="1"/>
              <dgm:constr type="begPad"/>
              <dgm:constr type="endPad"/>
            </dgm:constrLst>
            <dgm:ruleLst/>
          </dgm:layoutNode>
        </dgm:forEach>
      </dgm:if>
      <dgm:else name="Name181"/>
    </dgm:choose>
    <dgm:forEach name="Name182" axis="ch" ptType="sibTrans" hideLastTrans="0" st="2" cnt="1">
      <dgm:layoutNode name="arrowWedge2" styleLbl="fgSibTrans2D1">
        <dgm:choose name="Name183">
          <dgm:if name="Name184" func="var" arg="dir" op="equ" val="norm">
            <dgm:alg type="conn">
              <dgm:param type="connRout" val="curve"/>
              <dgm:param type="srcNode" val="dummy2a"/>
              <dgm:param type="dstNode" val="dummy2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85">
            <dgm:alg type="conn">
              <dgm:param type="connRout" val="curve"/>
              <dgm:param type="srcNode" val="dummy2a"/>
              <dgm:param type="dstNode" val="dummy2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86" axis="ch" ptType="sibTrans" hideLastTrans="0" st="3" cnt="1">
      <dgm:layoutNode name="arrowWedge3" styleLbl="fgSibTrans2D1">
        <dgm:choose name="Name187">
          <dgm:if name="Name188" func="var" arg="dir" op="equ" val="norm">
            <dgm:alg type="conn">
              <dgm:param type="connRout" val="curve"/>
              <dgm:param type="srcNode" val="dummy3a"/>
              <dgm:param type="dstNode" val="dummy3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89">
            <dgm:alg type="conn">
              <dgm:param type="connRout" val="curve"/>
              <dgm:param type="srcNode" val="dummy3a"/>
              <dgm:param type="dstNode" val="dummy3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0" axis="ch" ptType="sibTrans" hideLastTrans="0" st="4" cnt="1">
      <dgm:layoutNode name="arrowWedge4" styleLbl="fgSibTrans2D1">
        <dgm:choose name="Name191">
          <dgm:if name="Name192" func="var" arg="dir" op="equ" val="norm">
            <dgm:alg type="conn">
              <dgm:param type="connRout" val="curve"/>
              <dgm:param type="srcNode" val="dummy4a"/>
              <dgm:param type="dstNode" val="dummy4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93">
            <dgm:alg type="conn">
              <dgm:param type="connRout" val="curve"/>
              <dgm:param type="srcNode" val="dummy4a"/>
              <dgm:param type="dstNode" val="dummy4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4" axis="ch" ptType="sibTrans" hideLastTrans="0" st="5" cnt="1">
      <dgm:layoutNode name="arrowWedge5" styleLbl="fgSibTrans2D1">
        <dgm:choose name="Name195">
          <dgm:if name="Name196" func="var" arg="dir" op="equ" val="norm">
            <dgm:alg type="conn">
              <dgm:param type="connRout" val="curve"/>
              <dgm:param type="srcNode" val="dummy5a"/>
              <dgm:param type="dstNode" val="dummy5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97">
            <dgm:alg type="conn">
              <dgm:param type="connRout" val="curve"/>
              <dgm:param type="srcNode" val="dummy5a"/>
              <dgm:param type="dstNode" val="dummy5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8" axis="ch" ptType="sibTrans" hideLastTrans="0" st="6" cnt="1">
      <dgm:layoutNode name="arrowWedge6" styleLbl="fgSibTrans2D1">
        <dgm:choose name="Name199">
          <dgm:if name="Name200" func="var" arg="dir" op="equ" val="norm">
            <dgm:alg type="conn">
              <dgm:param type="connRout" val="curve"/>
              <dgm:param type="srcNode" val="dummy6a"/>
              <dgm:param type="dstNode" val="dummy6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201">
            <dgm:alg type="conn">
              <dgm:param type="connRout" val="curve"/>
              <dgm:param type="srcNode" val="dummy6a"/>
              <dgm:param type="dstNode" val="dummy6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202" axis="ch" ptType="sibTrans" hideLastTrans="0" st="7" cnt="1">
      <dgm:layoutNode name="arrowWedge7" styleLbl="fgSibTrans2D1">
        <dgm:choose name="Name203">
          <dgm:if name="Name204" func="var" arg="dir" op="equ" val="norm">
            <dgm:alg type="conn">
              <dgm:param type="connRout" val="curve"/>
              <dgm:param type="srcNode" val="dummy7a"/>
              <dgm:param type="dstNode" val="dummy7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205">
            <dgm:alg type="conn">
              <dgm:param type="connRout" val="curve"/>
              <dgm:param type="srcNode" val="dummy7a"/>
              <dgm:param type="dstNode" val="dummy7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gear1">
  <dgm:title val=""/>
  <dgm:desc val=""/>
  <dgm:catLst>
    <dgm:cat type="relationship" pri="3000"/>
    <dgm:cat type="process" pri="28000"/>
    <dgm:cat type="cycle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 useDef="1">
    <dgm:dataModel>
      <dgm:ptLst/>
      <dgm:bg/>
      <dgm:whole/>
    </dgm:dataModel>
  </dgm:clrData>
  <dgm:layoutNode name="composite">
    <dgm:varLst>
      <dgm:chMax val="3"/>
      <dgm:animLvl val="lvl"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lte" val="1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05"/>
          <dgm:constr type="t" for="ch" forName="gear1" refType="w" fact="0.05"/>
          <dgm:constr type="w" for="ch" forName="gear1srcNode" val="1"/>
          <dgm:constr type="h" for="ch" forName="gear1srcNode" val="1"/>
          <dgm:constr type="l" for="ch" forName="gear1srcNode" refType="w" fact="0.32"/>
          <dgm:constr type="t" for="ch" forName="gear1srcNode"/>
          <dgm:constr type="w" for="ch" forName="gear1dstNode" val="1"/>
          <dgm:constr type="h" for="ch" forName="gear1dstNode" val="1"/>
          <dgm:constr type="r" for="ch" forName="gear1dstNode" refType="w" fact="0.58"/>
          <dgm:constr type="t" for="ch" forName="gear1dstNode" refType="h" fact="0.5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/>
          <dgm:constr type="b" for="ch" forName="gear1ch" refType="h" fact="0.6"/>
        </dgm:constrLst>
      </dgm:if>
      <dgm:if name="Name2" axis="ch" ptType="node" func="cnt" op="equ" val="2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2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2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7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w" fact="0.8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1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0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3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 refType="w" fact="0.34"/>
          <dgm:constr type="t" for="ch" forName="gear2ch" refType="w" fact="0.04"/>
        </dgm:constrLst>
      </dgm:if>
      <dgm:else name="Name3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4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4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95"/>
          <dgm:constr type="diam" for="des" forName="connector1" refType="w" refFor="ch" refForName="gear1" op="equ" fact="1.15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h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3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2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5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/>
          <dgm:constr type="t" for="ch" forName="gear2ch" refType="w" fact="0.58"/>
          <dgm:constr type="w" for="ch" forName="gear3" refType="w" fact="0.48"/>
          <dgm:constr type="h" for="ch" forName="gear3" refType="w" fact="0.48"/>
          <dgm:constr type="l" for="ch" forName="gear3" refType="w" fact="0.31"/>
          <dgm:constr type="t" for="ch" forName="gear3"/>
          <dgm:constr type="w" for="ch" forName="gear3tx" refType="w" fact="0.22"/>
          <dgm:constr type="h" for="ch" forName="gear3tx" refType="w" fact="0.22"/>
          <dgm:constr type="ctrX" for="ch" forName="gear3tx" refType="ctrX" refFor="ch" refForName="gear3"/>
          <dgm:constr type="ctrY" for="ch" forName="gear3tx" refType="ctrY" refFor="ch" refForName="gear3"/>
          <dgm:constr type="w" for="ch" forName="gear3srcNode" val="1"/>
          <dgm:constr type="h" for="ch" forName="gear3srcNode" val="1"/>
          <dgm:constr type="l" for="ch" forName="gear3srcNode" refType="w" fact="0.3"/>
          <dgm:constr type="t" for="ch" forName="gear3srcNode" refType="w" fact="0.25"/>
          <dgm:constr type="w" for="ch" forName="gear3dstNode" val="1"/>
          <dgm:constr type="h" for="ch" forName="gear3dstNode" val="1"/>
          <dgm:constr type="l" for="ch" forName="gear3dstNode" refType="w" fact="0.38"/>
          <dgm:constr type="t" for="ch" forName="gear3dstNode" refType="h" fact="0.05"/>
          <dgm:constr type="diam" for="des" forName="connector3" refType="w" refFor="ch" refForName="gear3" op="equ"/>
          <dgm:constr type="h" for="des" forName="connector3" refType="w" refFor="ch" refForName="gear1" op="equ" fact="0.1"/>
          <dgm:constr type="w" for="ch" forName="gear3ch" refType="w" fact="0.35"/>
          <dgm:constr type="h" for="ch" forName="gear3ch" refType="w" refFor="ch" refForName="gear3ch" fact="0.6"/>
          <dgm:constr type="l" for="ch" forName="gear3ch" refType="w" fact="0.65"/>
          <dgm:constr type="t" for="ch" forName="gear3ch" refType="h" fact="0.13"/>
        </dgm:constrLst>
      </dgm:else>
    </dgm:choose>
    <dgm:ruleLst/>
    <dgm:forEach name="Name4" axis="ch" ptType="node" cnt="1">
      <dgm:layoutNode name="gear1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9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1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1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5">
        <dgm:if name="Name6" axis="ch" ptType="node" func="cnt" op="gte" val="1">
          <dgm:layoutNode name="gear1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7"/>
      </dgm:choose>
    </dgm:forEach>
    <dgm:forEach name="Name8" axis="ch" ptType="node" st="2" cnt="1">
      <dgm:layoutNode name="gear2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6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2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2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9">
        <dgm:if name="Name10" axis="ch" ptType="node" func="cnt" op="gte" val="1">
          <dgm:layoutNode name="gear2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1"/>
      </dgm:choose>
    </dgm:forEach>
    <dgm:forEach name="Name12" axis="ch" ptType="node" st="3" cnt="1">
      <dgm:layoutNode name="gear3" styleLbl="node1">
        <dgm:alg type="sp"/>
        <dgm:shape xmlns:r="http://schemas.openxmlformats.org/officeDocument/2006/relationships" rot="-15" type="gear6" r:blip="">
          <dgm:adjLst/>
        </dgm:shape>
        <dgm:presOf axis="self"/>
        <dgm:constrLst/>
        <dgm:ruleLst/>
      </dgm:layoutNode>
      <dgm:layoutNode name="gear3tx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3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3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13">
        <dgm:if name="Name14" axis="ch" ptType="node" func="cnt" op="gte" val="1">
          <dgm:layoutNode name="gear3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5"/>
      </dgm:choose>
    </dgm:forEach>
    <dgm:forEach name="Name16" axis="ch" ptType="sibTrans" hideLastTrans="0" cnt="1">
      <dgm:layoutNode name="connector1" styleLbl="sibTrans2D1">
        <dgm:alg type="conn">
          <dgm:param type="connRout" val="curve"/>
          <dgm:param type="srcNode" val="gear1srcNode"/>
          <dgm:param type="dstNode" val="gear1dstNode"/>
          <dgm:param type="begPts" val="midR"/>
          <dgm:param type="endPts" val="tCtr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7" axis="ch" ptType="sibTrans" hideLastTrans="0" st="2" cnt="1">
      <dgm:layoutNode name="connector2" styleLbl="sibTrans2D1">
        <dgm:alg type="conn">
          <dgm:param type="connRout" val="curve"/>
          <dgm:param type="srcNode" val="gear2srcNode"/>
          <dgm:param type="dstNode" val="gear2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8" axis="ch" ptType="sibTrans" hideLastTrans="0" st="3" cnt="1">
      <dgm:layoutNode name="connector3" styleLbl="sibTrans2D1">
        <dgm:alg type="conn">
          <dgm:param type="connRout" val="curve"/>
          <dgm:param type="srcNode" val="gear3srcNode"/>
          <dgm:param type="dstNode" val="gear3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hProcess7">
  <dgm:title val=""/>
  <dgm:desc val=""/>
  <dgm:catLst>
    <dgm:cat type="process" pri="21000"/>
    <dgm:cat type="list" pri="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23" srcId="2" destId="21" srcOrd="0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Node" refType="h"/>
      <dgm:constr type="w" for="ch" forName="compositeNode" refType="w"/>
      <dgm:constr type="w" for="ch" forName="hSp" refType="w" refFor="ch" refForName="compositeNode" fact="-0.035"/>
      <dgm:constr type="w" for="des" forName="simulatedConn" refType="w" refFor="ch" refForName="compositeNode" fact="0.15"/>
      <dgm:constr type="h" for="des" forName="simulatedConn" refType="w" refFor="des" refForName="simulatedConn"/>
      <dgm:constr type="h" for="des" forName="vSp1" refType="w" refFor="ch" refForName="compositeNode" fact="0.8"/>
      <dgm:constr type="h" for="des" forName="vSp2" refType="w" refFor="ch" refForName="compositeNode" fact="0.07"/>
      <dgm:constr type="w" for="ch" forName="vProcSp" refType="w" refFor="des" refForName="simulatedConn" op="equ"/>
      <dgm:constr type="h" for="ch" forName="vProcSp" refType="h" refFor="ch" refForName="compositeNode" op="equ"/>
      <dgm:constr type="w" for="ch" forName="sibTrans" refType="w" refFor="ch" refForName="compositeNode" fact="-0.08"/>
      <dgm:constr type="primFontSz" for="des" forName="parentNode" op="equ"/>
      <dgm:constr type="primFontSz" for="des" forName="childNode" op="equ"/>
    </dgm:constrLst>
    <dgm:ruleLst/>
    <dgm:forEach name="Name4" axis="ch" ptType="node">
      <dgm:layoutNode name="compositeNode">
        <dgm:varLst>
          <dgm:bulletEnabled val="1"/>
        </dgm:varLst>
        <dgm:alg type="composite"/>
        <dgm:choose name="Name5">
          <dgm:if name="Name6" func="var" arg="dir" op="equ" val="norm">
            <dgm:constrLst>
              <dgm:constr type="h" refType="w" op="lte" fact="1.2"/>
              <dgm:constr type="w" for="ch" forName="bgRect" refType="w"/>
              <dgm:constr type="h" for="ch" forName="bgRect" refType="h"/>
              <dgm:constr type="t" for="ch" forName="bgRect"/>
              <dgm:constr type="l" for="ch" forName="bgRect"/>
              <dgm:constr type="w" for="ch" forName="parentNode" refType="w" refFor="ch" refForName="bgRect" fact="0.2"/>
              <dgm:constr type="h" for="ch" forName="parentNode" refType="h" fact="0.82"/>
              <dgm:constr type="t" for="ch" forName="parentNode"/>
              <dgm:constr type="l" for="ch" forName="parentNode"/>
              <dgm:constr type="r" for="ch" forName="childNode" refType="r" refFor="ch" refForName="bgRect" fact="0.945"/>
              <dgm:constr type="h" for="ch" forName="childNode" refType="h" refFor="ch" refForName="bgRect" op="equ"/>
              <dgm:constr type="t" for="ch" forName="childNode"/>
              <dgm:constr type="l" for="ch" forName="childNode" refType="r" refFor="ch" refForName="parentNode"/>
            </dgm:constrLst>
          </dgm:if>
          <dgm:else name="Name7">
            <dgm:constrLst>
              <dgm:constr type="h" refType="w" op="lte" fact="1.2"/>
              <dgm:constr type="w" for="ch" forName="bgRect" refType="w"/>
              <dgm:constr type="h" for="ch" forName="bgRect" refType="h"/>
              <dgm:constr type="t" for="ch" forName="bgRect"/>
              <dgm:constr type="r" for="ch" forName="bgRect" refType="w"/>
              <dgm:constr type="w" for="ch" forName="parentNode" refType="w" refFor="ch" refForName="bgRect" fact="0.2"/>
              <dgm:constr type="h" for="ch" forName="parentNode" refType="h" fact="0.82"/>
              <dgm:constr type="t" for="ch" forName="parentNode"/>
              <dgm:constr type="r" for="ch" forName="parentNode" refType="w"/>
              <dgm:constr type="h" for="ch" forName="childNode" refType="h" refFor="ch" refForName="bgRect"/>
              <dgm:constr type="t" for="ch" forName="childNode"/>
              <dgm:constr type="r" for="ch" forName="childNode" refType="l" refFor="ch" refForName="parentNode"/>
              <dgm:constr type="l" for="ch" forName="childNode" refType="w" refFor="ch" refForName="bgRect" fact="0.055"/>
            </dgm:constrLst>
          </dgm:else>
        </dgm:choose>
        <dgm:ruleLst>
          <dgm:rule type="w" for="ch" forName="childNode" val="NaN" fact="NaN" max="30"/>
        </dgm:ruleLst>
        <dgm:layoutNode name="bgRect" styleLbl="node1">
          <dgm:alg type="sp"/>
          <dgm:shape xmlns:r="http://schemas.openxmlformats.org/officeDocument/2006/relationships" type="roundRect" r:blip="" zOrderOff="-1">
            <dgm:adjLst>
              <dgm:adj idx="1" val="0.05"/>
            </dgm:adjLst>
          </dgm:shape>
          <dgm:presOf axis="self"/>
          <dgm:constrLst/>
          <dgm:ruleLst/>
        </dgm:layoutNode>
        <dgm:layoutNode name="parentNode" styleLbl="node1">
          <dgm:varLst>
            <dgm:chMax val="0"/>
            <dgm:bulletEnabled val="1"/>
          </dgm:varLst>
          <dgm:presOf axis="self"/>
          <dgm:choose name="Name8">
            <dgm:if name="Name9" func="var" arg="dir" op="equ" val="norm">
              <dgm:alg type="tx">
                <dgm:param type="autoTxRot" val="grav"/>
                <dgm:param type="txAnchorVert" val="t"/>
                <dgm:param type="parTxLTRAlign" val="r"/>
                <dgm:param type="parTxRTLAlign" val="r"/>
              </dgm:alg>
              <dgm:shape xmlns:r="http://schemas.openxmlformats.org/officeDocument/2006/relationships" rot="270" type="rect" r:blip="" hideGeom="1">
                <dgm:adjLst/>
              </dgm:shape>
              <dgm:constrLst>
                <dgm:constr type="primFontSz" val="65"/>
                <dgm:constr type="lMarg"/>
                <dgm:constr type="rMarg" refType="primFontSz" fact="0.35"/>
                <dgm:constr type="tMarg" refType="primFontSz" fact="0.27"/>
                <dgm:constr type="bMarg"/>
              </dgm:constrLst>
            </dgm:if>
            <dgm:else name="Name10">
              <dgm:alg type="tx">
                <dgm:param type="autoTxRot" val="grav"/>
                <dgm:param type="txAnchorVert" val="t"/>
                <dgm:param type="parTxLTRAlign" val="l"/>
                <dgm:param type="parTxRTLAlign" val="l"/>
              </dgm:alg>
              <dgm:shape xmlns:r="http://schemas.openxmlformats.org/officeDocument/2006/relationships" rot="90" type="rect" r:blip="" hideGeom="1">
                <dgm:adjLst/>
              </dgm:shape>
              <dgm:constrLst>
                <dgm:constr type="primFontSz" val="65"/>
                <dgm:constr type="lMarg" refType="primFontSz" fact="0.35"/>
                <dgm:constr type="rMarg"/>
                <dgm:constr type="tMarg" refType="primFontSz" fact="0.27"/>
                <dgm:constr type="bMarg"/>
              </dgm:constrLst>
            </dgm:else>
          </dgm:choose>
          <dgm:ruleLst>
            <dgm:rule type="primFontSz" val="5" fact="NaN" max="NaN"/>
          </dgm:ruleLst>
        </dgm:layoutNode>
        <dgm:choose name="Name11">
          <dgm:if name="Name12" axis="ch" ptType="node" func="cnt" op="gte" val="1">
            <dgm:layoutNode name="childNode" styleLbl="node1" moveWith="bgRect">
              <dgm:varLst>
                <dgm:bulletEnabled val="1"/>
              </dgm:varLst>
              <dgm:alg type="tx">
                <dgm:param type="parTxLTRAlign" val="l"/>
                <dgm:param type="parTxRTLAlign" val="r"/>
                <dgm:param type="txAnchorVert" val="t"/>
              </dgm:alg>
              <dgm:shape xmlns:r="http://schemas.openxmlformats.org/officeDocument/2006/relationships" type="rect" r:blip="" hideGeom="1">
                <dgm:adjLst/>
              </dgm:shape>
              <dgm:presOf axis="des" ptType="node"/>
              <dgm:constrLst>
                <dgm:constr type="primFontSz" val="65"/>
                <dgm:constr type="lMarg"/>
                <dgm:constr type="bMarg"/>
                <dgm:constr type="tMarg" refType="primFontSz" fact="0.27"/>
                <dgm:constr type="rMarg"/>
              </dgm:constrLst>
              <dgm:ruleLst>
                <dgm:rule type="prim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h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vProcSp" moveWith="bgRec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vSp1" refType="w"/>
            <dgm:constr type="w" for="ch" forName="simulatedConn" refType="w"/>
            <dgm:constr type="w" for="ch" forName="vSp2" refType="w"/>
          </dgm:constrLst>
          <dgm:ruleLst/>
          <dgm:layoutNode name="vSp1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simulatedConn" styleLbl="solidFgAcc1">
            <dgm:alg type="sp"/>
            <dgm:choose name="Name15">
              <dgm:if name="Name16" func="var" arg="dir" op="equ" val="norm">
                <dgm:shape xmlns:r="http://schemas.openxmlformats.org/officeDocument/2006/relationships" rot="90" type="flowChartExtract" r:blip="">
                  <dgm:adjLst/>
                </dgm:shape>
              </dgm:if>
              <dgm:else name="Name17">
                <dgm:shape xmlns:r="http://schemas.openxmlformats.org/officeDocument/2006/relationships" rot="-90" type="flowChartExtract" r:blip="">
                  <dgm:adjLst/>
                </dgm:shape>
              </dgm:else>
            </dgm:choose>
            <dgm:presOf/>
            <dgm:constrLst/>
            <dgm:ruleLst/>
          </dgm:layoutNode>
          <dgm:layoutNode name="vSp2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7">
  <dgm:title val=""/>
  <dgm:desc val=""/>
  <dgm:catLst>
    <dgm:cat type="3D" pri="11700"/>
  </dgm:catLst>
  <dgm:scene3d>
    <a:camera prst="perspectiveLeft" zoom="91000"/>
    <a:lightRig rig="threePt" dir="t">
      <a:rot lat="0" lon="0" rev="20640000"/>
    </a:lightRig>
  </dgm:scene3d>
  <dgm:styleLbl name="node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threePt" dir="t"/>
    </dgm:scene3d>
    <dgm:sp3d extrusionH="50600" prstMaterial="clear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 z="572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2118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sp3d z="106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sp3d z="-2118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0000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50600">
      <a:bevelT w="101600" h="80600"/>
      <a:bevelB w="80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50600">
      <a:bevelT w="101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61800" extrusionH="10600" contourW="3000">
      <a:bevelT w="48600" h="8600" prst="softRound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61800" extrusionH="10600" contourW="3000">
      <a:bevelT w="48600" h="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618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50600">
      <a:bevelT w="80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7200" extrusionH="600" contourW="3000" prstMaterial="plastic">
      <a:bevelT w="80600" h="18600" prst="relaxedInset"/>
      <a:bevelB w="80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5">
  <dgm:title val=""/>
  <dgm:desc val=""/>
  <dgm:catLst>
    <dgm:cat type="3D" pri="11500"/>
  </dgm:catLst>
  <dgm:scene3d>
    <a:camera prst="isometricOffAxis2Left" zoom="95000"/>
    <a:lightRig rig="flat" dir="t"/>
  </dgm:scene3d>
  <dgm:styleLbl name="node0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5715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81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52400" extrusionH="1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5715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38100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z="52400"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z="52400"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600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z="-600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3810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4005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57150" extrusionH="12700" prstMaterial="flat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2700" prstMaterial="flat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635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715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4005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400500" extrusionH="63500" contourW="12700" prstMaterial="matte">
      <a:contourClr>
        <a:schemeClr val="lt1">
          <a:tint val="5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4005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7150" extrusionH="63500" contourW="12700" prstMaterial="matte">
      <a:contourClr>
        <a:schemeClr val="lt1">
          <a:tint val="5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3d5">
  <dgm:title val=""/>
  <dgm:desc val=""/>
  <dgm:catLst>
    <dgm:cat type="3D" pri="11500"/>
  </dgm:catLst>
  <dgm:scene3d>
    <a:camera prst="isometricOffAxis2Left" zoom="95000"/>
    <a:lightRig rig="flat" dir="t"/>
  </dgm:scene3d>
  <dgm:styleLbl name="node0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5715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81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52400" extrusionH="1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5715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38100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z="52400"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z="52400"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600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z="-600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3810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4005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57150" extrusionH="12700" prstMaterial="flat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2700" prstMaterial="flat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635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715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4005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400500" extrusionH="63500" contourW="12700" prstMaterial="matte">
      <a:contourClr>
        <a:schemeClr val="lt1">
          <a:tint val="5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4005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7150" extrusionH="63500" contourW="12700" prstMaterial="matte">
      <a:contourClr>
        <a:schemeClr val="lt1">
          <a:tint val="5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4B96FA-CA11-4485-942A-A430097F633C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817ADA-6D3C-4377-9B73-8C013094013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928563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4B96FA-CA11-4485-942A-A430097F633C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817ADA-6D3C-4377-9B73-8C013094013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485383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4B96FA-CA11-4485-942A-A430097F633C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817ADA-6D3C-4377-9B73-8C013094013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5964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4B96FA-CA11-4485-942A-A430097F633C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817ADA-6D3C-4377-9B73-8C013094013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836353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4B96FA-CA11-4485-942A-A430097F633C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817ADA-6D3C-4377-9B73-8C013094013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106947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4B96FA-CA11-4485-942A-A430097F633C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817ADA-6D3C-4377-9B73-8C013094013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145139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4B96FA-CA11-4485-942A-A430097F633C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817ADA-6D3C-4377-9B73-8C013094013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758004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4B96FA-CA11-4485-942A-A430097F633C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817ADA-6D3C-4377-9B73-8C013094013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816663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4B96FA-CA11-4485-942A-A430097F633C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817ADA-6D3C-4377-9B73-8C013094013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826843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4B96FA-CA11-4485-942A-A430097F633C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817ADA-6D3C-4377-9B73-8C013094013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030619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4B96FA-CA11-4485-942A-A430097F633C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817ADA-6D3C-4377-9B73-8C013094013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511961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4B96FA-CA11-4485-942A-A430097F633C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817ADA-6D3C-4377-9B73-8C013094013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537331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274614307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946111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MATERIÁL JE URČEN PRO ŽÁKY 5. </a:t>
            </a:r>
            <a:r>
              <a:rPr lang="cs-CZ" dirty="0" smtClean="0"/>
              <a:t>ROČNÍKU.</a:t>
            </a:r>
            <a:endParaRPr lang="cs-CZ" dirty="0" smtClean="0"/>
          </a:p>
          <a:p>
            <a:r>
              <a:rPr lang="cs-CZ" dirty="0" smtClean="0"/>
              <a:t>PREZENTACE NA INTERAKTIVNÍ </a:t>
            </a:r>
            <a:r>
              <a:rPr lang="cs-CZ" dirty="0" smtClean="0"/>
              <a:t>TABULI.</a:t>
            </a:r>
            <a:endParaRPr lang="cs-CZ" dirty="0" smtClean="0"/>
          </a:p>
          <a:p>
            <a:r>
              <a:rPr lang="cs-CZ" dirty="0" smtClean="0"/>
              <a:t>MATERIÁL SLOUŽÍ K OPAKOVÁNÍ </a:t>
            </a:r>
            <a:r>
              <a:rPr lang="cs-CZ" dirty="0" smtClean="0"/>
              <a:t>UČIVA.</a:t>
            </a:r>
            <a:endParaRPr lang="cs-CZ" dirty="0" smtClean="0"/>
          </a:p>
          <a:p>
            <a:r>
              <a:rPr lang="cs-CZ" dirty="0" smtClean="0"/>
              <a:t>POMŮCKY: SEŠIT, PSACÍ POTŘEBY</a:t>
            </a:r>
          </a:p>
          <a:p>
            <a:r>
              <a:rPr lang="cs-CZ" dirty="0" smtClean="0"/>
              <a:t>INOVACE: PODPORUJE AKTIVITU ŽÁKŮ </a:t>
            </a:r>
            <a:r>
              <a:rPr lang="cs-CZ" dirty="0" smtClean="0"/>
              <a:t>              S </a:t>
            </a:r>
            <a:r>
              <a:rPr lang="cs-CZ" dirty="0" smtClean="0"/>
              <a:t>VYUŽITÍM </a:t>
            </a:r>
            <a:r>
              <a:rPr lang="cs-CZ" dirty="0" smtClean="0"/>
              <a:t>INTERAKTIVNÍ TABULE.</a:t>
            </a: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037844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/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/>
              <a:t>MATEMATICKÉ HÁDANKY 3</a:t>
            </a:r>
            <a:endParaRPr lang="cs-CZ" dirty="0"/>
          </a:p>
        </p:txBody>
      </p:sp>
      <p:sp>
        <p:nvSpPr>
          <p:cNvPr id="5" name="Podnadpis 4"/>
          <p:cNvSpPr>
            <a:spLocks noGrp="1"/>
          </p:cNvSpPr>
          <p:nvPr>
            <p:ph type="subTitle" idx="1"/>
          </p:nvPr>
        </p:nvSpPr>
        <p:spPr/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cs-CZ" sz="4800" dirty="0" smtClean="0">
                <a:solidFill>
                  <a:schemeClr val="accent4">
                    <a:lumMod val="75000"/>
                  </a:schemeClr>
                </a:solidFill>
              </a:rPr>
              <a:t>JAKÉ ČÍSLO SI MYSLÍM?</a:t>
            </a:r>
            <a:endParaRPr lang="cs-CZ" sz="4800" dirty="0">
              <a:solidFill>
                <a:schemeClr val="accent4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98285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0"/>
            <a:ext cx="8363272" cy="1916832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cs-CZ" dirty="0" smtClean="0"/>
              <a:t>MOJE ČÍSLO JE VĚTŠÍ NEŽ TROJNÁSOBEK NEJMENŠÍHO DVOJCIFERNÉHO ČÍSLA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88651401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1023592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/>
              <a:t>MOJE ČÍSLO NENÍ LICHÉ</a:t>
            </a:r>
            <a:endParaRPr lang="cs-CZ" dirty="0"/>
          </a:p>
        </p:txBody>
      </p:sp>
      <p:graphicFrame>
        <p:nvGraphicFramePr>
          <p:cNvPr id="5" name="Zástupný symbol pro obsah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69309156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3338009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0"/>
            <a:ext cx="8219256" cy="1417638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cs-CZ" dirty="0" smtClean="0"/>
              <a:t>MOJE ČÍSLO MÁ NA MÍSTĚ STOVEK ČÍSLICI VĚTŠÍ NEŽ 1</a:t>
            </a:r>
            <a:endParaRPr lang="cs-CZ" dirty="0"/>
          </a:p>
        </p:txBody>
      </p:sp>
      <p:graphicFrame>
        <p:nvGraphicFramePr>
          <p:cNvPr id="5" name="Zástupný symbol pro obsah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00124651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2073824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301006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cs-CZ" dirty="0" smtClean="0"/>
              <a:t>MOJE ČÍSLO JE DĚLITELNÉ 10 BEZE ZBYTKU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07889291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2653879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/>
              <a:t>PO ZAOKROUHLENÍ DOSTANU 500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64318422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2394343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/>
              <a:t>MOJE ČÍSLO 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6cípá hvězda 3"/>
          <p:cNvSpPr/>
          <p:nvPr/>
        </p:nvSpPr>
        <p:spPr>
          <a:xfrm>
            <a:off x="2627784" y="2492896"/>
            <a:ext cx="3528392" cy="3456384"/>
          </a:xfrm>
          <a:prstGeom prst="star6">
            <a:avLst/>
          </a:prstGeom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 smtClean="0"/>
              <a:t>450</a:t>
            </a:r>
            <a:endParaRPr lang="cs-CZ" sz="5400" dirty="0"/>
          </a:p>
        </p:txBody>
      </p:sp>
    </p:spTree>
    <p:extLst>
      <p:ext uri="{BB962C8B-B14F-4D97-AF65-F5344CB8AC3E}">
        <p14:creationId xmlns:p14="http://schemas.microsoft.com/office/powerpoint/2010/main" val="4106693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2">
              <a:lumMod val="60000"/>
              <a:lumOff val="40000"/>
            </a:schemeClr>
          </a:solidFill>
        </p:spPr>
        <p:txBody>
          <a:bodyPr/>
          <a:lstStyle/>
          <a:p>
            <a:r>
              <a:rPr lang="cs-CZ" dirty="0" smtClean="0"/>
              <a:t>Blahopřeji bystrým hlavám.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-2872798"/>
            <a:ext cx="15371296" cy="8998962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1026" name="Picture 2" descr="C:\Users\Hronková\AppData\Local\Microsoft\Windows\Temporary Internet Files\Content.IE5\3I3S3Y5J\MC900439851[2].wm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8488" y="2492896"/>
            <a:ext cx="3825584" cy="30554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9529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/>
              <a:t>Ilustrace: www.office.microsoft.com</a:t>
            </a:r>
          </a:p>
        </p:txBody>
      </p:sp>
    </p:spTree>
    <p:extLst>
      <p:ext uri="{BB962C8B-B14F-4D97-AF65-F5344CB8AC3E}">
        <p14:creationId xmlns:p14="http://schemas.microsoft.com/office/powerpoint/2010/main" val="2789807138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46</TotalTime>
  <Words>162</Words>
  <Application>Microsoft Office PowerPoint</Application>
  <PresentationFormat>Předvádění na obrazovce (4:3)</PresentationFormat>
  <Paragraphs>52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systému Office</vt:lpstr>
      <vt:lpstr>Prezentace aplikace PowerPoint</vt:lpstr>
      <vt:lpstr>ANOTACE</vt:lpstr>
      <vt:lpstr>MATEMATICKÉ HÁDANKY 3</vt:lpstr>
      <vt:lpstr>MOJE ČÍSLO JE VĚTŠÍ NEŽ TROJNÁSOBEK NEJMENŠÍHO DVOJCIFERNÉHO ČÍSLA</vt:lpstr>
      <vt:lpstr>MOJE ČÍSLO NENÍ LICHÉ</vt:lpstr>
      <vt:lpstr>MOJE ČÍSLO MÁ NA MÍSTĚ STOVEK ČÍSLICI VĚTŠÍ NEŽ 1</vt:lpstr>
      <vt:lpstr>MOJE ČÍSLO JE DĚLITELNÉ 10 BEZE ZBYTKU</vt:lpstr>
      <vt:lpstr>PO ZAOKROUHLENÍ DOSTANU 500</vt:lpstr>
      <vt:lpstr>MOJE ČÍSLO JE</vt:lpstr>
      <vt:lpstr>Blahopřeji bystrým hlavám.</vt:lpstr>
      <vt:lpstr>CITACE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Hronková</dc:creator>
  <cp:lastModifiedBy>Učitel</cp:lastModifiedBy>
  <cp:revision>9</cp:revision>
  <dcterms:created xsi:type="dcterms:W3CDTF">2011-11-26T19:50:48Z</dcterms:created>
  <dcterms:modified xsi:type="dcterms:W3CDTF">2012-03-11T14:30:07Z</dcterms:modified>
</cp:coreProperties>
</file>