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91" r:id="rId4"/>
    <p:sldId id="259" r:id="rId5"/>
    <p:sldId id="270" r:id="rId6"/>
    <p:sldId id="292" r:id="rId7"/>
    <p:sldId id="271" r:id="rId8"/>
    <p:sldId id="293" r:id="rId9"/>
    <p:sldId id="272" r:id="rId10"/>
    <p:sldId id="295" r:id="rId11"/>
    <p:sldId id="273" r:id="rId12"/>
    <p:sldId id="258" r:id="rId13"/>
    <p:sldId id="261" r:id="rId14"/>
    <p:sldId id="277" r:id="rId15"/>
    <p:sldId id="274" r:id="rId16"/>
    <p:sldId id="276" r:id="rId17"/>
    <p:sldId id="262" r:id="rId18"/>
    <p:sldId id="280" r:id="rId19"/>
    <p:sldId id="281" r:id="rId20"/>
    <p:sldId id="278" r:id="rId21"/>
    <p:sldId id="279" r:id="rId22"/>
    <p:sldId id="263" r:id="rId23"/>
    <p:sldId id="287" r:id="rId24"/>
    <p:sldId id="275" r:id="rId25"/>
    <p:sldId id="283" r:id="rId26"/>
    <p:sldId id="288" r:id="rId27"/>
    <p:sldId id="305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4168F-4649-4655-B751-A0A09F181CCE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4DAEE4-CD08-4A4D-B65E-A98C5C6ED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E9784-112C-4A0F-841E-CECA671153CB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53D4A50-03E0-4E00-B0A1-6AC66B88C9E9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97319-0F1E-4538-AB89-C3774F53CEB3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82268-5748-479D-8D8C-3C9B3C997240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1C632-798B-4158-8902-E46B868F4F9A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D2E3C-D08B-40A8-98A4-E521F36E229C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A20AC-BDF5-4151-A5DB-B408CBA63F04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BAD8BD-B7F7-4B19-916D-7C8860B515E5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591B7-7BF6-4014-8120-146DC46FDF61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406D2-E78F-4A9D-A725-44FF93DEDA28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40365-4370-4121-8EFF-7DA20A617E13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B1FBC35-DA70-4313-942C-CEDB141EB241}" type="datetime1">
              <a:rPr lang="cs-CZ" smtClean="0"/>
              <a:pPr/>
              <a:t>10.1.2013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ircle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rkeleyside.com/2012/10/12/swan-lake-review-needs-to-go-friday/" TargetMode="External"/><Relationship Id="rId3" Type="http://schemas.openxmlformats.org/officeDocument/2006/relationships/hyperlink" Target="http://www.slapoty.cz/clanky/muzejni-washington-251/" TargetMode="External"/><Relationship Id="rId7" Type="http://schemas.openxmlformats.org/officeDocument/2006/relationships/hyperlink" Target="http://krajane.radio.cz/articleDetail.view?id=924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gcons.cz/old/koncerty-1.asp.htm" TargetMode="External"/><Relationship Id="rId11" Type="http://schemas.openxmlformats.org/officeDocument/2006/relationships/hyperlink" Target="http://bostonclassicalreview.com/2012/02/zeitouni-leads-handel-and-haydn-in-heroic-beethoven-program" TargetMode="External"/><Relationship Id="rId5" Type="http://schemas.openxmlformats.org/officeDocument/2006/relationships/hyperlink" Target="http://www.radio.cz/cz/static/strucne-dejiny-hudby" TargetMode="External"/><Relationship Id="rId10" Type="http://schemas.openxmlformats.org/officeDocument/2006/relationships/hyperlink" Target="http://www.arts-wallpapers.com/art/mozart-art/index.htm" TargetMode="External"/><Relationship Id="rId4" Type="http://schemas.openxmlformats.org/officeDocument/2006/relationships/hyperlink" Target="http://life.ihned.cz/c1-30444450-washington-tam-kde-se-vyrabi-politika" TargetMode="External"/><Relationship Id="rId9" Type="http://schemas.openxmlformats.org/officeDocument/2006/relationships/hyperlink" Target="http://en.wikipedia.org/wiki/File:Joseph_Haydn,_m%C3%A5lning_av_Thomas_Hardy_fr%C3%A5n_1792.jpg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umělecký směr</a:t>
            </a:r>
          </a:p>
          <a:p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2. poloviny 18. 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století - počátek 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 </a:t>
            </a:r>
          </a:p>
          <a:p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1750- 1820</a:t>
            </a:r>
          </a:p>
          <a:p>
            <a:r>
              <a:rPr lang="cs-CZ" dirty="0" smtClean="0"/>
              <a:t>doba ovládána osvícenstvím</a:t>
            </a:r>
          </a:p>
          <a:p>
            <a:r>
              <a:rPr lang="cs-CZ" dirty="0" smtClean="0"/>
              <a:t>zdůrazňuje střízlivý rozum, uměřenost a jasný, pravidelný řád</a:t>
            </a:r>
          </a:p>
          <a:p>
            <a:r>
              <a:rPr lang="cs-CZ" dirty="0" smtClean="0"/>
              <a:t>důraz na rozum</a:t>
            </a:r>
          </a:p>
          <a:p>
            <a:r>
              <a:rPr lang="cs-CZ" dirty="0" smtClean="0"/>
              <a:t> vrací se k antickému umění</a:t>
            </a:r>
            <a:r>
              <a:rPr lang="cs-CZ" b="1" dirty="0" smtClean="0"/>
              <a:t> 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dokonalý a harmonický směr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Bílý dům</a:t>
            </a:r>
            <a:br>
              <a:rPr lang="cs-CZ" dirty="0" smtClean="0"/>
            </a:br>
            <a:r>
              <a:rPr lang="cs-CZ" dirty="0" smtClean="0"/>
              <a:t>Kapitol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2052" name="Picture 4" descr="http://img.ihned.cz/attachment.php/240/18005240/CwQF2LzJR0GA4okdUE9np6ghBr5qc73D/Bily-d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041360"/>
            <a:ext cx="4392488" cy="2930987"/>
          </a:xfrm>
          <a:prstGeom prst="rect">
            <a:avLst/>
          </a:prstGeom>
          <a:noFill/>
        </p:spPr>
      </p:pic>
      <p:pic>
        <p:nvPicPr>
          <p:cNvPr id="2054" name="Picture 6" descr="http://www.slapoty.cz/photos/10151.jpg?max_width=660&amp;max_height=50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2348880"/>
            <a:ext cx="2880320" cy="3820053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klasicismu </a:t>
            </a:r>
            <a:r>
              <a:rPr lang="cs-CZ" dirty="0" smtClean="0"/>
              <a:t>je jednodušší , </a:t>
            </a:r>
            <a:r>
              <a:rPr lang="cs-CZ" dirty="0" err="1" smtClean="0"/>
              <a:t>odlehčenější</a:t>
            </a:r>
            <a:endParaRPr lang="cs-CZ" dirty="0" smtClean="0"/>
          </a:p>
          <a:p>
            <a:pPr lvl="0"/>
            <a:r>
              <a:rPr lang="cs-CZ" dirty="0" smtClean="0"/>
              <a:t>je velmi zpěvná (výrazná melodie) -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melodie</a:t>
            </a:r>
            <a:r>
              <a:rPr lang="cs-CZ" dirty="0" smtClean="0"/>
              <a:t> je jednodušší, srozumitelnější, přehlednější</a:t>
            </a:r>
          </a:p>
          <a:p>
            <a:pPr lvl="0"/>
            <a:r>
              <a:rPr lang="cs-CZ" dirty="0" smtClean="0"/>
              <a:t>respektuje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pravidelnost</a:t>
            </a:r>
            <a:r>
              <a:rPr lang="cs-CZ" dirty="0" smtClean="0"/>
              <a:t> – pravidelné členění hudby</a:t>
            </a:r>
          </a:p>
          <a:p>
            <a:pPr lvl="0"/>
            <a:r>
              <a:rPr lang="cs-CZ" dirty="0" smtClean="0"/>
              <a:t>celkové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zjednodušení </a:t>
            </a:r>
            <a:r>
              <a:rPr lang="cs-CZ" dirty="0" smtClean="0"/>
              <a:t>hudby</a:t>
            </a:r>
          </a:p>
          <a:p>
            <a:pPr lvl="0"/>
            <a:r>
              <a:rPr lang="cs-CZ" dirty="0" smtClean="0"/>
              <a:t>výrazná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dynamika</a:t>
            </a:r>
          </a:p>
          <a:p>
            <a:pPr lvl="0"/>
            <a:r>
              <a:rPr lang="cs-CZ" dirty="0" smtClean="0"/>
              <a:t>hudba se přesunula z chrámů do opery, klášterů a zámků do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koncertních síní</a:t>
            </a:r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umělci </a:t>
            </a:r>
            <a:r>
              <a:rPr lang="cs-CZ" dirty="0" smtClean="0"/>
              <a:t>jsou na volné noze, nezávislí</a:t>
            </a:r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plní estetickou funkci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HOMOFONIE </a:t>
            </a:r>
            <a:r>
              <a:rPr lang="cs-CZ" dirty="0" smtClean="0"/>
              <a:t>  </a:t>
            </a:r>
          </a:p>
          <a:p>
            <a:pPr lvl="0"/>
            <a:r>
              <a:rPr lang="cs-CZ" dirty="0" smtClean="0"/>
              <a:t>hudba, kde jsou melodie a doprovod jasně odlišeny</a:t>
            </a:r>
          </a:p>
          <a:p>
            <a:pPr lvl="0"/>
            <a:r>
              <a:rPr lang="cs-CZ" dirty="0" smtClean="0"/>
              <a:t>hlavní styl tvorby </a:t>
            </a:r>
          </a:p>
          <a:p>
            <a:pPr lvl="0"/>
            <a:endParaRPr lang="cs-CZ" b="1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KOMORNÍ HUDBA </a:t>
            </a:r>
          </a:p>
          <a:p>
            <a:pPr lvl="0"/>
            <a:r>
              <a:rPr lang="cs-CZ" b="1" dirty="0" smtClean="0"/>
              <a:t> </a:t>
            </a:r>
            <a:r>
              <a:rPr lang="cs-CZ" dirty="0" smtClean="0"/>
              <a:t>je stále aktuální, ale do popředí se dostává symfonická hudba    </a:t>
            </a:r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komorní orchestr </a:t>
            </a:r>
            <a:r>
              <a:rPr lang="cs-CZ" dirty="0" smtClean="0"/>
              <a:t>= </a:t>
            </a:r>
            <a:r>
              <a:rPr lang="cs-CZ" i="1" dirty="0" smtClean="0"/>
              <a:t>málo hudebníků  </a:t>
            </a:r>
            <a:endParaRPr lang="cs-CZ" b="1" i="1" dirty="0" smtClean="0"/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symfonický orchestr </a:t>
            </a:r>
            <a:r>
              <a:rPr lang="cs-CZ" dirty="0" smtClean="0"/>
              <a:t>= </a:t>
            </a:r>
            <a:r>
              <a:rPr lang="cs-CZ" i="1" dirty="0" smtClean="0"/>
              <a:t>veliký, hodně muzikantů</a:t>
            </a:r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8850" name="AutoShape 2" descr="data:image/jpeg;base64,/9j/4AAQSkZJRgABAQAAAQABAAD/2wCEAAkGBhQSERQUExQVFBUWGB4aFxcYGBoaGhwYHB0bIBohHBwaHCYgHxwkHBsYIC8gIycpLCwsGB8xNTAqNSYrLCkBCQoKDgwOGg8PGiwkHyQsLCosLCwsLCwsLCkpKSksKSwsLCwsLCwsLCksLCwsLCwsLCwsLCwsKSksLCwsKSwsLP/AABEIAMIBAwMBIgACEQEDEQH/xAAcAAACAgMBAQAAAAAAAAAAAAAFBgMEAAIHAQj/xABIEAACAQIEAwUFBgUCAwUJAQABAhEDIQAEEjEFQVEGEyJhcTKBkaGxI0JSwdHwBxRicuGCkjOy8RUkJWNzFzRDU5OiwsPSFv/EABkBAAMBAQEAAAAAAAAAAAAAAAIDBAEABf/EACgRAAICAgICAQQCAwEAAAAAAAABAhEDIRIxIkEyBFFhcUKBExQzwf/aAAwDAQACEQMRAD8Ar8REavd9cMunxE+mF7NOGBPX9cMum/uGPLyFUTwkXBOFrtGJoV7/APx+n/pRhmZbbYW+OGKNbzr+fSnywqHyGoV6alvdNo2NrfP5YIUqYQkkctsUx4WO/Q9J64IJTJXYmRYE9OU+eLGxaJ1ywcKpUmeiyZ8jthqynYbLVBBpMthpYMSehm8T7hhe4OStSkzg+IkTsAfEFHlIiOsHHQspxykqrLqCTpVeeqY0+Rnriec3F6NjHls592p7BNlxqoa3pj2gR4lgbmB7PKeWLPZ2RlE9Z+WGnjOdFRXdkqCmkiotxKsCDMCIFtiYthd4Qy9wAshdR0zvpvG3PGPI5Rp/cJrijbP1AiM7FRAJGptIJ8z8PjhN47xoVDpU6wIhtLIAYubnUd4vyxa439oTMWYkTy9PhgLTp6YiNsOx40tsVB3o3ytPM1GGio8gQIYiB5dIw2dm8s1OkTVqMxJ2MwkEggEncnr5Yo9mUZQSE1GI9ryMCI57TNsUOLVXetU1IVJa6FtQBgSbWJOOl5viG0We1PE2Ld2r+GAW0kX945bWwMopETz6emNW/tiBf5eWLfdEt8PoMGlxVGJUZTy4PIG/nuMNPCeDFsqumo6BiwZV0kGDudQJmMA6FMqD7J3HiEwTFxHMcj5nDVwRap4ezBz4QdI0jYkAciZub4nyN0NhV7Qv8AZVqvTJ9tfDOxKs1p5GD8sEeN1Wp0XKQG2BPnvHnvhdz2UIZQSDz6AgSL8+WDdCoRw9lNMvckNY6fFdpIttGOklakBKDti7Rz1UAAVHiNtR26QRG+L/AArjJpsNQIBInQArHr4W8DStotgW6R+UcsEuG0g1SmpQODPhMQfCbYbNKjYoZMvnUqIullYwNWkFSDtDKdjsZ2M43yt+9tfu9/dU5df0wH4U1NKtVLBwxUAmfCNgDtvPnbBrh1IA1t/Y+fjxHNUauxFylAnp5np+mLrabKxgRyNyZ2nEWX8Psj7ux9P1nEbjSwNwI/e/+cVPZOySsrGw8P788RU8uwu225vB8o+eLu29zv5SeuIquYJMXiL3mMYm+jqIi7aWN5sQT0j/ABghwy+Xck3LxY+a4qNV6xHOf3vi1w5oy5/vPzP+MZLoOKIaqG/Tl62GPG+eJxRLkQJJNhff9/TDPluwjMn2lRaVQ7KfFK2iSDaT06YyzEjmvFTFVh6fQY8xb7WZP+XzdWkSG06bja6Kefrj3FkbpBDZmKcUz9I8/wBcMhn5D6YWs2ZQzuASPfH+cMzj6D6YkyGRNCbHC/xKnqNRClRlNTUCumDZALlh0a0YO1DAnbFRjOFLQYFbhov9nX/3U/1xPT4eNzSzBj+ql/8A1+mCIH0t64lRiDsP3+zgubMAXFaJQA9zWFNY1A1FAmbEhSZgGOmxxeo5ynUpk6Q3eSNd5VlHjtsCett8Z2nzoTLVBbU/hWb2+8R1gT6YAdlagJ7lgwNSdJFwGAMhl6ELuDII5gnDFHlCw4umPWdzhrZN2Y914NJJNtUAbkAmSLmwv78Csplu6BQqVX7o1Aki/MG5vv5+WGXL8NIy1Rg/fsyFV0i3oLm58+Qwu1JD6TO9ptcTNjz57bAjfCUqHrE8q8fQn55p1yRufzPv/wA4F06sW6qOU3/LDLnuzROo021EXCtAJvspBifhOFiiL7bC/wAf38MWxkmtEv8Ailjfkhu7H5hSrSQIYbwOR52wJ4zWXv6kNqGrmIvpWR5wbTzwb7HusMJWxHOIPinymBgT2goxmanKTI2Mgix9+Ex/6MY/QKYyTi9RMv6qP+UYjyVVFf7RZRgVa0lRPtL5qYbzgjni3VyTU3ZTBKASRJBUhYYHmrSCPUYZIXJlgJEiPvH4Rhv4Gf8Aw8j+hf8Amwrkw8Wjf5Hb4DDNw+nGT0/0L+WJJyKMa2hP4+0VFmbr+Z5fni/Szirw5hIBNokfjnaZ632xR44QKimfun64u5Wqv8lUutw1pH4sH/FGzvmwBVYSsEGRcbRv8eV8X+CV1WtR1GAGvMD7rdYEYo1FIIYggNsTsRMEg+tsX+zpBzdGSI1HciIg7zhsviJT2R5ZtWckHesb+hb9cMtGsELSSNQCyAT+P4bjnhdyxBzzEf8Az29OeDdTc+nL1wjJuv0cis3DssI+1qDafAdvWMaHI5cgg1XMX9mBiarTtzMYqlL7Tzxiv7i2bnLUABNV/wDZ1xX/AOzssQIrVGtA8B2+GNqiExjVaRB+c32wSX5Bv8HlXI0Af+JU/wDpn06c8ZTZQhprqiZ8QI5+n549qrG5+H09cZA3n4740IYuzmRRabVDBcyoBiEAgsTO9ovtsOZw28HQuv3ieZZzfnPrvywj8HKhS8zDSRz3A+l8NOQ4y/2ndIXKLsbavNTecKcmpBRimmcn/iS3/ieZnqvP/wAtMZiH+ILFuI5htpKmL80XrfGY9FW0DQ1Z2wPpP0w0H/8AFfphbzoJ1EfhM/C30OGJ6+mnqPshVPy54kyejYIhzNQCJIEifdiiGDbEH974q9nD/MVmd7iYtOwPLbl5YdDw7LMB4F1ciPanyvPu2wmb4uhvHQthP35YizmeFFQSNTMYA5bEyegxbzOWKuVBkDY+U/8AXC/xyoxrKNBdUXUy2upsw+BFsHBcjordApqD11q1qniZVcDlBTWCoHIbfPFvJUVTMUzTBLwhMezrVbvfr9ceZLiqh64Qk02VonqBCsZuWYeH/aIJk424fQZKsgFjpGoi4UxemDsXBkE8oOKJWkxqcXpDVmaFSoniqm2wUkH0Ec4GJ89w4GiGAhkuw8hf11DfAzL5nUVbWihhzIKzzBkTTbe+GXIKTRqOxgoCLXMAHciN8R7sepKO0KPE6/cqLeImB0ECQf7oFgdrk7AFc43kl8FVBIPgc3u4AM+8GJ6qcHOO0CyqBvrBuf6W+pjzx5SoKyPSYwmkKrGxLT7cb3aPgeuHRfHY7Jic00edjsqCG9oEkAkMRvgRxTJBa9S1tZgb3wX7MLUQVEIUEMBebEDlG4/XFFsu2YzjIxAOrxFQFAAAk+sfM4KL82zznrsCVKV/p88H6Ds9JkEh0QgWEvRhSy35qZZeeksOQx0XhOQy4UIlJIi8qrGRaWJEzucacY7L03KPTijVUyHVRy2lRAMflG2NeRPQpiCD4ibezyH93TDLlmjKx/Sv5YCcXyPdVCYAB6TpDblRPKDqHkfLBHK1h/KhZElFMSJ9YN43vGETRRiFnjzeJesH8v8AOL1Cl/4c51vzgavD7UbYF8cB1oYkRHvxdomoeHuAPD4pOoRGvkumZ9+HV4I7J82Ano3JJM+79zgr2eyo/maN2EkyAxB9k2BF8CqryBKgESGIJOq9p5CBa2++CnAy/wDMUogkbC07R6YOfxFUjOH0P++ETMVjc+UxfrhhKATvhd4aSc4Z375vocML0yTbnifJ2jYrQU4NwYVyS5IUQAANyfM7YLZnsIhXwOQx/FBB+AnEXA85TpmklwHEj+qNybzB5W2Iw11Knw2xuJKXYrIqZyvinC2osUqLB5HcEDoen64Eu17Xv8MdT7R5dauXqBoGlSyn8JW/z2xyx6w9cE1TARG6bzj0P8/KcaE/PGmneOZwRqL+Uzndt6iD+RHQjrhi4Jx7xwkTpiCBJTexPMRsZ9MKCgg+n088NXAeFE0wGUI9S+o7hCBoB6amBgb7HnZWRIZHTEft3QZs/WIG+g3km9NNz1x7jbtXkSubqgtPs/NVPXltjzFkJLiv0ENmfoxTaOhv7jbFntI4GT8Rj/h25na2Jc7T+zbzX9Madpq2mkghWDAATGqQskrPVdQkCQYwjtoBaF/hWd7moikrTWYiSWkm89fXYC2HHLmm7iaj2uViASdjI3gY5v2cywq5kCBO6jWVMjaGvfffcn0w/wCTrPqCvTKkC8iAPfYHA/URpj8Uk1TJ+LOoWox0KUMsR+EkDxkAKGuLTPM4GUa9JlesIHdie8gwLciYm0WHXBbPcTle5ZFh1k8/CCB0g3jC3xPs+9WqioQlDcwSsEhZMA3YwAOQjCoJe9B24rkinwThgqVHzLqKaM+tU0zAExHL2oPQ6T1GG/hXYtKXjqDUT4jck3P3rxNxMc5xNleBkMpaopAjwinaBsNRYbWvGGag1zJmf2Ix08jk6ELx2LOU7LgVqjsSh1HSaZiVIEfMGQfK+COcgU1QFVpv4QNMGbc/M4l4/X7ik1RRLGQvTWR4SfLf4YRhmqzEMypU8WptLNqkxqYKSL2m3wx0U3tjo3LyC/Hex9V6NQqVZxBRR/cDdiQBF8Vsv2aq2LsKfM6fG3oNKnpuOUC+CR7dooY6C1O66xup2lw2yncGeoO2IE7TKfDpZToLAFhDqolgGUyrAXB8sbO/QzHlyNMG1VWmztqDTEkBhta6soIb9ML+VzQGYzDI0gqCSAQVaQSIN/xX2tg7nuI6meWlllC5EayrWJ5SVImOYwotnxRzNXvBKv4hBBJn2TM2GGY4t2J+oTuzqHAuKKRFgYmdgR7z8sFmzy1JVQZG5iFBHK/u8r45nlOKUq2pSVZjqBk8jfVtus8sOfC+Jd7SVUJ1ooDEgXA9kz6c+uEyi4mJclYs9oeOq2YNJwypARpAOlplXHWGPvUsMVMpmCiV+9UUyrBLAAMZGlZ+9oGozsAQZwW47wujQrnMgnV3ZqlDBAcnSjRv7UNF74u53hDVKY0sGRVjSwtuNLSb6omZ/EOmGtpJKjMbqVoQ+J5wO6kDkeR/T9xgiM+q5B0nxEG25u07bxA32x52h4U9IoxXSse1YAG8XFrjniUVP+4OBGzD36xAtg7Tig5W5OxfrlY1agSWYFAGldPMzaDyjBLs/nlGaok7KYkj+kxud5OB9NAPEw8JJEgiSY6H3cuuCXZtpzSX5mNvw9BzIOGT6YmzXh1UHOE7zXaPQ6sNVNgrBiJC3KkEggXIgXO3LCnkR/34+eYf5A4YcxxdKcGNe+20bb/SMIyRbapejlOMVtjglValVarIjERO55dGAMibSJg4J1s6OZ0A7E7A+fQHacLnCOI1KjFVpkMFUmbgBhK3DEmVuDt0wezORBBVgC2mCYm3KfLeBhUY5FLSNnKFdgrtNVZso5pgsDE6TqlQ3iuOVt8c8Ak/v99fjhy4/lKlPLMmXRtPhBYN4oFmkcwRcx/nCqFmhlzIko4JAiSjkT12tNvZ2xRJNdk8ZJ9FRufu+ePVESTy+H+cS1nAXURtE9fLF3KcMKqHqQWawXcLOwjmcA5UtjFGyhRcB0AUsSw0qQYcyIBPQm1+uOmu1hMMym/QvzjyB/IYWMyrKFERA63kch5/TFjhfGI0UngAlhrZjMkt1HS3W2EzfIZxoTO21XVnap0nZOl/s0v798e4r9uqoOeqxAEIAJ5CmgHPpj3HoQ+K/QA55mSpk7j8z+UYF9r8lU8JLI4qaQoFmTSo2J3WDyi/qMEq9gdVtIOrr+7YHHOiu5NQ3sAA8EAbQPXzn1wuEXdiskkkKbUjTVH2BdlPk6xY9LQfjjpfZ3tUGoy4ZtEB4uBM36weX1wntkRqek8xUupizMNiDuHXcqeVwTGN+yVcLVpawNDk0qpIMhwwN5kRKggjmThuSLatdi8c1ex47WcMNYUq6voakSCI3RyAQOhBXnbFKlWgX5/sYK9ocyP5fVNi4M8ovt1wCy7iohHMjfocR5Nsri9Bc5vSCTMKNTEdLaVH9RJ35Wwbo5oLSRngSA3pOwXmzXHrPnhJzuc1U9Is7gyOrU5kDzBvHTBLI8QJ7hjEIoUDciVksOhNgPKcKqtmtNjNUrCnSd4JUSzIbwseILNvONpmIwC7U9maJptWQig1NS4ePBbkQT4TIEFSLxgxSiok7o4IMncH/E41yqNUoMlcKSdSPAkGDZtJ5xpaOU4bCf3B3HpiDSzwrAOQFfmxE8o8QPtLfYgTcY04RwNatOraO7aDRDElRB1AHdqZuVvJU6bkSTmX/h+nfCoxICn2abMA42vzUTGxIN9sStlaWUrl0WozVE0STJEMSoBO4MBBuQQg+9jpvtIfHL7XYt57sJWfMP3WaSmrHwJ9oCqW0iByAjbr1wnHs9Waq9NVYsjQ7EMBIMSSR19TjpSdphUpJXUrTeq4o013NOWh3NhcLoAFuXnj2n2ZeJNUn3vO/wDdhkckorYltWLfD+w1RAkatRMlyCokcgN48juTht7NcOY00eoxWQTCixAJAJ6Dy88DckrUM4imSGUrJkglvZsTHtrH+rDHxOk5pMmXA1VqfgBYhUgeK/Ie16kjAvyfkc56pArJoa1V62tbsdCgknSthf2RYEx1w1cIya6nZiCWUAqCD1uY5kW9Bhd//wAgBTTUsmkmiUZZfYzp0wCCWA5kRM4ucG4G+XZmpBhrAkMwItsYHOJtjlqVtC78aRZ4pwUFXpOCabCFIN4jaeRBH0xx7tDkquWqmkajuhE02mAyk2ttIO/njvuZo94lm0sBZokT5rzHwwqdp+zi16RWr4ChBDhQQC0gx/SYFsFFOE9LTCWVcfI413TEk9cG+zWTRxtWasCSopHTAke00eEb3OGj/wBn9NYmq1QW8IASQBJvefS2D+TCUqS06aqFG2ke1HMzJJ9SSMUOPJUIlniuhIqZcUKjHSVaTqZjJ8VpJ+tsVKzlgFUDYCehaAPUhZIHng12yrqSAoljAaBczYW6yY9CMC8llAHRKh0AkBz+HYHrsBfpfBVWiR29sc/4d8OqIoruYUUe7Cx7YpmxE30iCB1k9ME+HVmFWulRrSKonaCNL/AgGPPBSpnUp0kcALTCAdAqwBseQ29/nhV4h2hphl0LreIWdjfcj8ImZkYB5FF7KFilJeIdTMk1LCAFJHvIAJ8zB+GBHafs53iCrQF1uyDYgmWZQPvTcgb3xo/GWF2CsOcDTy9fK0zvhp4fUBWQdxIP75jAqccukHLDPC7ZyPNJKHpIM8rEfng1lZYqR4tUMDvBIkz6XxJ2g4VOarxCoTYGwllBMe+cUqVKpQpgCKhUgyDpJUsLCQYMSJuBvGJpr0UQbqy61YyysY6df8TbEVGiHpsGM+I73k6Sf88oxO1CpUUbSGuCeY9BfffqMeZOg/2oZY2IMEyYO0b7L8b4V0h0bsReNwK7i1oHL8IxmJ+0HDj/ADFSSJJB9pRuBy5emMxfGuKFvs6D2ozyPlRUFnZtBHOwlgfSAQeYYRvhL4ZV1O4tYCzbR5GDDT1EHB3i9AnK1yu6hKo9VJR/IyjL/tGEuhnHU6kZkcAToby8rGRO8xg8SVE+VWMdTNsytTAOo+ywVo1D2biQCDsRY+WKHDM3Lg7CsdTLtpqr4aq7WvDj34LZOurU9Y1Zh2IXxwsGb3FwBeYnA3juXCOtVYpBag7w3KAsCoawkmI1RaSOeo4P8E6+wQ7RcY1Nl6esoEpqq3iWKksZFtoHoMb8EzcVxSZjMAC/siIg9QTseWF3tVkoSm17g3JBJv7QgkQQCRHKMRDiBGYoVATLqqk/58mj4YS8dxothLpjTxnNzM92NLQdWpnDiI0qCCTYQQemCPZyrVqIxYXQQzdZm0AcgZJGKXFPFXpuoH2qBrAW0jxG/lpGLnDeId1l3AA1HUQdpJmMTteIyqkGeH5140owUAqJ5hSROkdY1QdhM4YKNIhm7vrBBvLWJN+Sg6R5jCLwKmxNUISXpBSoJu0jYf7TbnOGLI9oCulaisp5nlzJMWI+eFVRso3tB+pqEmJ8h0wu5/MJWzNGiC5JFQsSCFAGkN7UHWCoIIsLHngtR4wG6Hy543zKUnILgBgCJ2IB9oT0O2MUqbBpo5NX4SVq1Apq92CYJnQdYbS/KGYE+mk9Jw3UeKZki1NTEgsVmSDDH2+ZBPvwT4t2d71YpMFNgZEhk3G15DbHzbkcSZXhpQMFLs869DQskgCFNxciZJsT54Y58gGha4r3xK1HXQVIiBEEEkHcncelh1w/ZGl9mCQRqvEXAMGOoi3zwD4DVGaYs1IqlMiQxmam4FhsIk+4c8MhY+88/qcNgvbEtmqtfyG1tzzP788beci25JsALknyxhI92FT+IXFjTyxpI3jre0OYpzfzuYB8gcMZiVsK8B7VJmmfQSFD6Vm0fgb+2pDCOowVz+UWvTKmxGx5qw/L8scr4LxCnQqMAToIB2OrQ0d5TMC7o3jU7ShHPHSqHEppl7FlgNGxmNLf2kEGehximbKHoWc270dXe+AUgzFvujTMEGLjYe+MKWd7cqxOhKgUm2yneNrx9euH3VeWvckzsQ3tT5G/wxyM8WTxk2Oo6BoJWDMX1gDkMdDM52qC/wBWMewjX7Q0Q16JZRBXqTvczvMGcEMy/wBqSQGIaYbY+KSDF4IF8KOd4uxBsgnr+gbDbWpw1FrkllIRfaJAltzyUk6Z5jnhijQrPSpIMdps/UzNenRpBoA1utyQ14DDaEk7kXOIv+zWU92wuQrHmTvpAboJJ9T5Y3o5s061VhpUOXLFZIKCSpE3B9tjOxXFrKNUqFNRHeVLnyW5AgAeFRfzaMQ5JOy/Ck/6I6NKXCkSqwXjkv0k3geuHXKUUWTTYFGup6eXuwv8Fyb0neky6qbeJKgEkN0eNx9PQ4ZqOWWkkAC3kMH9PFt36F/UzVUUq9Id4DpBMXbyE2H75Y0qCmRJVCZtIBE4zNVJlTabzv8AvYYpZKfEZvYDoBifK7k2FjXiEqeWQ/cX3CPpgNxJRT70EagoMTc+zqB9RtPmcGKTmdr8/wAsLXaTODu67zYnQD6+GfcqscZHYVuKbOd8T8VVmaCTBJ9wxmKtWuZPrjMeqo6IzoYdVp1jUI0jL1NXpIj5xjnOXquWB5ADUSN5G0AW/wCmDnF+M98CiqyoQFaQCzQ2oRHsiYnc4D1KkDSohYAk2+H0k4PHCuxk5J6RZyWbFGrTqqCQhMi45Ecukz54MOUzVgToqV2pobi6ougx5AO4OwOm2+E2pmtB8+Y5H1wa4HxZAVGliq1Vq2F1YKyGdwVIIv8A0+diaEyj7Rf4hQ+xRI9tTUETpWoJ71V/CHjWBtIbrgdXoAZemwgMu595mf8AVB9cM1TPI1ZEcjuyTrYkFQSjKl9oVmDEg7E9MK9RdNLMU2+5Jg8o/wCk4XYzFfHY28PzIanS8pAtyJkD3QPhjbNKEQmTbaMBOEMzZSnB2qXg3IgEgTzIjF3iFTVCnwidj0kfLf4YmcfIoa+5cqOyV9SyCVB+H7OHLhFZa1Id4A2mLn5XwG4FlVqVyCAfCd+Qn93xeNH+XqERKNFot6R7sKbsJgH+IubbKVKHcIkVFYkEE3DDnNhBvirwDi+Zq90GI1VC+nSSoAUArJaRO5veIMXwb/iVRp1sitUyO7dWDDcKx0tb4GOowH4ZUmtktMaRqFOmoBKI6ApqjdifETPO+8YZ4uHQKsOvVzND2iCrhFVoDbE7kCbqSNtVpE4PZbNU6gp1UYiR4dXvlGUxLCNtxOBvGM4VpsNUK1KrBJ2cDwMD/cQevPnhYPaVmb+WADT3auXWTLd2AwYHdR+ISSN7YXFJq0gOLuhyPHstRZ6T1NDKxZtU7t4iSetwPK2CGV4xQf2KtNibCHG3L445V2k4ka+bqPS0kSFBM+MrKrHUF2jlK08aFBV0haVIEeIuJBIk6OcAwNUg/eGHK0kD/it0jsr1AqszGFUEsfITP0xyTO8UOYz6ubayYHRdJCj0/MHrgrmuIVzSzCmo1XwUyQPFdnafZuYAFpj0wOysF8vIOoPpptYalg6hvuD8/mPO0Nx41C77BtKmXVNL92z3VtxqgHxDkpmJ3GDPB+L1UVaUq1ZRpNOF7wIjanWmV3IBJCn2lMCOcnZGrTemjLp+zYSQSYJEXDKDsGiJuY3GNP4hcI1IMxSkVKRGorIYoJgiLyhvPQ+WBcrlxYShq0E+0PER/IVKtJhJhdQ30s+k+YME2IkThEz9ZRk0E28I9fS0G9utvLA3N1WzB11W1NADH2ZA6gWJ3MxOL+e4dSGUVtJB8B3b729pib8hhsYKFfsyTbAlXMg6gCOf0thqXM66rVTq0oBoYMQTXcgsQepJ5WgAYXcpwbvai00iWN2JgKAJYsdtIFz5ThhydZKhpJSYulGRaRJsqm4HtE6x1C+WG5HrQhxTfl6C9QaaSg+1VGk9dAg1PdBRP9TYP8NyTMDW1eO4A+7pBuCPM9LjSIwu1qZNQsbIpFMGJIQe00WsWJb0iJx0DK0aT017qQCgWBJsBYyP+uIZRcnSK7WLGWuGyQGjTa4JB38xY+o63E4ziOZkhZ3xj1Ai78vOffN+l8DaTM4LGRIgA9SI+uPSjFJUeNOVslzlOW1bgr8P8TiklUk92DJJMm8R5eWClbwsvkPpGKfEKRRww9mLHyxB9Rh4+S6Lvp83LxZPTrFEZjuqMdugJ/IYT+0yk06SoSRD1JGxsFE9PvfHDVmP+DU81MHncjFDKZHVUWrUYikikGDdnZ3j0UWnzI5ThOPTQzIm4ujk7ZWblbm/xvjMM/abIUKWaqIgKqItcwSoJvHUnGY9JTVCKYu0KQPtaoF+Y8uWNzkmYwgmdpPLz/TBdODgaF1e0uppHXlGLSFKZVZCaubeyIBJk8tufXD2xTkK+d7OhUB1O9RjEAAAHfT/AHbWna8Rgw/C6lGg76E7xyGIUhV6aAoAAF+pucMvZvhQYmtUELc01ZPC2sQzwdyVGm4mPdhN7XcUp0c9FKlRenTjVTZAULxcQpFxb0xK8nOfCPofCL48mWs9V71tNBFpqFIBksoUe0dRselrDAgMVqrrF3plWBM+JQVMnz0x78NXAu1tLOOtKplGlPEoSp9iunmyjTAHKdWAvah1bNo6spgSYIIDSbWsNxjYSd8WhnGtos8CJ/kSViVqrHT2RM/DDXwLitLMqaVQBHj2T1jcdR9MJPCq4p5XMoxCyVZb7kPEet/hi0uWbQlSCJJVWB2deXrf64GcE7/Y29Kh67PUSmbdGN0WPUSsH4YauIcPFTlfHP8AstnH76m9Rp1AqD/TB0z7xjpCuIk7ATPkL/liZ6dMGT6YldoiuZT+VIYKWhvES0rIUD7qywFzPPCzW4dXAyy0mhTTqCVaGDllFRmP/pkRz8VsO1ArXIKIQkyWIgG+w5mSPcMWMhwpKfjqNqLE6QYPiYgsQLAsYUWsAoAtJxn+Tjo2qRyft/x16uZNFStOiimmqhhqhFg6wDKybaDBsJGIBT0faNC94iELTBIgiblmgMdJJEGI2x1PjXYTKZltTKwqcmV9Le8wdQF/aBjlbCv2l/h/WRSaTCtTVTYArUspE6djALWW99sUQywpLoBadktDsmAoOq6gblioYLzKBROqoZE7bY3yOXVK7KEpKqHQYTUSSQtPxNJsPWwGBtHirPUQzApsqqBaFUo1xzgId5xLkq57vvGMk1dVhu3dkL8Cx98YXK/bKMMbZLS4mHzJDFoZANJDFSNTaY0rogKdUMRsfIYTctxxe+JRB3HeBwkwREjfSQGZeXRfIYO5d2StV0Qr1KYC6oITXu2nbUBO9gb4XMpnSMxT7wLZaQDKLP3TABrgXIJBsNhhuOK3+hE7uvyeZvv8hnKrU1NIo11BNRNLGVV2IggkcwDPnjqvZvjlPOUFrLYzDp+F4EiTupBkdQccw43xcjM1kBOg6UKtMEJpjwkT7QJ9+Gb+FlFzVzBUhaIA1L/5nIqOQ0gydthjs0eUOT7Cg+LpMp9uezrZZ+8o2pVGgqDGhyJIE/dIk+XwwLzdSucouqnCwni7xDN7eDTIPmDh6/iHwZ3VKyye7F0HNWZbgdQQs+R8sJ3FeJhKVOkFJAEOdJ06hezEXg8wPfjMUnKKByNRYCauUWos6WYQRz0kgspYWEwLWtI54a+yPBnpBS401K0OoJ2p6fAW6e0z35aeuAXZrKpmM9QpvqdHe6jxSIJvYeGR4jyE46d2dDV8xVzLrpSNKkQFkGIXrAAE+uCzz4qhUFbthfIdnFQDvPGeWo8jcARYqBYDpi9mOJUqCXZKaLaTCqOscvhij2j4wKeWpvBDElVUgkkgRMDlHi9PXHI+IVXeoe+Z6z+nyCsbDyXBwUatE83KUqbGjjn8RdVVVy6q6TBaodAfyQmI9d/KMN/ZXtPQzohPBUp3ek0al8wRZlnmPfGOPcVqOCU0NSFTdAGCtG0KZBI3BBJHXGlDiNalVpVaI7qqlwy+yx2J0xHiEhgPCb2Bw1GcEd8zK3mJPT/riHL01rU3UESDI5EHfxKD4TMiMKPA/wCK9CpC5hGoVPvEAvTnntLKPUGOuGyhmh3gdSGVrahcX88dKPJUxe4SspZkkUqgO5hY89Qn4QcBs1xXw91B0pTSoWBjxMW8MdeeGXiuQFQzMEiCRuDtPzwj5vLtRSqtQeMuVt0sFg7kafrjzpYeB6OPIp6Fzi9c1azOXnVF5/pEcse4izTqGIkCIET0AGMw9dG6CHfhmD04IQEEljLQIsIgKItzPvwN45xHSFbwnUFOm5UvuVIIBKqN+RJA64nBCIIt5zzH5RfCzxLiHeuNwqjSoJ5DmfM3J9cW0SxjuwznP4jZ2oPbRCditMAxB2mQPhhVp03YnSrMecAk++L49YzFo/flhq/hzmh3tekZh6YYCSPErATb+lz8MA0scW4oevJ0FezvC1oZImosvXhoO4UewNvVj6gcsBOM0BSVdAKkzIJnYjaww18ZzEsFFtv0wrdoKv2gDKSqCSoMTMn9MJxtt2Mkq0EuwXAf5xmaqPBSMAgxNQjwza+kGT1lcX6ueenTrZWou1SUM3V1I3tcMLg8jg1wSmcnlKahQGMNUgfeaCfdEL/pxa7R8DWtXLKIZqS38zMH1Fh6YU8lyd9BqLSA+QrhaFMiAQwAvzkmPW23lh+/mi+VqECD3ZAg76h19+OTcaSpJWNL02kL1YAX9bfA4fOz+Y/mcmUBKkqpJvZJt75B/wBuMlGvIx7VBBeId3RVZ1EAKAsvIFr6fzgYHqtZiWbVTFwXMF2HRbwi+S+8nFv/ALPaBozGkdDB/wCZSf8AriOtw2qw/wDeN7R3an0+7PzxI2rG8DbK52lRIYu1R+bknTtsg3Y35W5kgRi/T4jrvBA89/h8v3OFfiHBHpo1Xve8UAs40faFQJhCxIn1BGPcjx12p6qCaxBg1KikzE9AZ8jvguPJWhTVPZc4zwmnVMkd3UYsA4UAElW9ofeIDEyLjrhS8VI904OpWvv0F/SBPpGD+T4hqYmT3swQ5kopPtPcgTYgKLBesYX+P5zXmCVuqALqIjaTt79r85w2CfTOU66K+bzE5udRXTTBKETMQYHO4tMG8iMB63CCalSto+zWqFiQPExmNJgEAW3G+HTgtAgh3A1tsIFhy3vJ+AxZ7XZNRlhpVStSqhmBcyeX4uR5nBrLxfEPJjfG3+ynkf4Ud+7ZgVu6LVNaUyiutjbVD2Gr7omAN8S/w5yo7qtRb26daSV81jfp4WHSG9cP3C17mgSVKqgJ2jwjxDl54552Cr6c1VBt3izE81afjBf4HBTbcKZPGVSL3bDtGGXuqXjNwxU2Nxaeg5/Dljl3FqstdQG8iN+swT7tWLfFs2616yQNOtxpYGANRgQCPLAett+QkAegOKMWNQWhMm29hrslWK5tCHFMaagZ9/CUaY6GYg4dO0Xadsh3WXpAOyID9pLASG0kREaTDaYMgwSL4S+y+VpvVHellAKqYDFYaQdRF1B21bDB7iypmc5UqjxKGEQZUkKoYxykj3wMKypPJv0hsfia5rt5mCVavpqhVsEASCbkm5E7D3DzxrxvitKqA6aFL/f0gzYWqA2DLceNWW3tLY4qcU4LUcM9JGdQ2nUqlgCIsdII5jnzxe4T/D3MVVUrFPURIKsSQAbnwgbEAz7WnlJBYuPYh6YJyleq2pKaC1qlJUc02J592ARTfe6ETFojBHJdns24AWmtECQGazCbSBc9RsOu+Gbh1R6SCmAFIaHMAeOQGn3/AAA6DDrkatKCV0FQYn/O284nlnlekOjCNWzllbsIcrQaqTqIA1QsBV8tzuRM46IOBK0mmxpvv4SYPqPzxJ2h4qgoVIKHwt4QQSQQREDl+mJuC1tVNCDuPjYflGG4JuV2I+ojtaKNOvXpNFQNUWIM3t1Vuvkd/ngD2y4gDWpLf2BeIkmSJ93LDpmqk1FUHlq8xeLeR6eWOK9suOCpm6jhrAwAvQdD+98FJctHYFTs9zpOtoQEdfd648wLy+fcqDjMEsbKbPeL50n7OZKyH9ZMj44Ftgjn8k3fOFFi7AH/AFNijXpQSpuRIPuxQKTK/PD52FyIp0KlckaqrFR5Kp297SfcMJGUybVKiosFmIAjlP6DHTM3Qp5fLhBCqq6V8zzid5N8Izv+K9jcK1bBK5kvXk21mPlbEAynfcSpJuAV1XmyAu02/tGKD8RQQwqgEGRBlj6D9cHOweXL1a2ZMnw6FJiSzEFveFVf92AkuCb/AAGny0N1VtZC/icD53xb4jmYzwXkaYB9bkYqcFTXmBJ9lmPwsPribjyRXZhvCj4DEa0hr3LRV7W8DLoKyg29uOnI+788Tdgcyoo5mj98AuAeYKn6Nf8A1DDRlSHpgxIYXHrhVTgL0azVKIkIwJj2gl7Ec1ix8sMi9UxTdovrnD9n9lVkwGAWYkesET0xKM8ZbwsB92Sg1GPN/rHvwpcE4UuhnaGDHSuqSNKk3va5gT0GGbs7lKLMyGlSbUDuinblcbRgZYVZn+z6NszqqKU07qVI1LIkQDAkm3T44WafZeKrVFoVK6E+JEOlgYvBJE3vAuIiCMe5sjJ8RNCjIoVFL003FN1mdE3CnSRG3iHQYZaXHBRy7VHgM5JQdWk7A8hImcdGHF0ugpTcoijWyS0gzstakxXSuoi45yzXibwvvxV4fQmHYeEHwA826meQ388a1675py9Ri6iLsSdR30+m5IwZyOV75r2pqPFbf+kRsMFJ8UNww9snyVMnxmbjw+h3Pv5Ya+z+WZQXZCZjT7Nom8EzPKReMUODNTq1nkg93A0zvU5iBeFESIi4GGig5kkq46Fli3764zHj3yZn1H1Ca4L+yegdV1YjnBsfnirmeG0mYO9FC42fSA3xF+vxxJmHdRrUaxuUBgnzQ9fLY+uMp8RFS6q7JHtadP8AzET7sUa9nnbAPFP4e5PM1DUqrUDMAG0vpBiwJsb7CcJXar+EqoR/J1g7nahUZdZH9DWBPkwE9cdNqF3BCnQOv3v0X5nzwpZ7NjLVyT3uZqJDU0g6R4d2ey2O3uscdz46QaTYv9muz5yisHH2rHxSCIA2UT6kk+eLua7KrmWsCrn7ymD7+R9+C3Be21LiNVsvWo9zVClkYOHuvtAGBsLxzAPTFzuWy9USJ6EbEdQemAmmnbA2mVuxXBqmVpVqVWQwrEgg2ZSiAEeViI6gjDbRuu/xxT/mA4kGfyxZynsjGxewmc3/AIhZJaWap1IAWowd4AliCNY1E8wJAjc43yldcrSdqro4WoadLQgOpRcH+o2YE7W64M/xAH/A2BLkSRIAJQGRImJ2kbYSO2Y0/wAsiwVFMsYMgEsAY8rC242wqUeT4lGN0rDvFu1tDu6gVixZQFRFYR5ksB6RBwS7CcQNTLKY2BBjkUsJ9Vj4Y5jTMgT58/y/e2H7+GmdUJXokwzHWgPMaYaPgDGHY4rH0KzXPYyUZL6nvrB1DlpI8uUSfjjlHb7scMnVmkZov7MySh/CT81PMHyx2InSJ5Dbz6D5459xqoWytY1SGNR7eTEz8AAPicbLJUkkZ9Pjbs51lQdI35/U4zFvK0RpFxz+uMw+xlfkL6bsf6mP/wBxwF4spJ1HnI9+Cdasbxa5+pwNzwJW94OGk6POE8c/lmZ6dNXqGyu7NCrzhRFz11eWBnEuKVMw5eq+pjt0A6AchiLMkhvdiIgYFxV2Gm+iRFx2XstlBSyFEc2XvG/13E+6Bjj1CnJA6mOXPHQuLcTq5WmgpEaIgowkELA33U+mEZouSSQ7G6Y69jKJL1W5WA+p+gxLxql9q3mMTdhG1ZSnUjT3svG8AkgX9B88b8Zo+LVbp+mIp6HQfkWeAVpp6Zupj9MCO1PFu5p1FDQ9XwrFjpjxk+gkT/UMa8NzujMqu2sEAcienrMfHChxPin89xRlp+JFiknQksAxH+o/AYPHHl/Rk9WM9LLlKNKVIGkXi172952wR4PXCMHbwqgLMeQEEkn3DDRVya90aYuNMetrfOMc07U8TFssDA0hq5mJESqzyEQx/wBPTDHdkXG2e9onjPZeowOkUajHb7xYAfE/CcA89m3zFQJJhRc8lXoPjsOZxnEuN1M1UEAapkSSFFPlCj2b3kyWttghlct3awLzz8r/ABOB+PfZfihf6Mo0T4UUAcgJn1M8z1OJ+0XFzlaS0qM94RY9J3PrNh535YsUqq5emXfdhYWkDkBPPe+FTidY12d2BGqAI3C/dA8/84CMecrfQ7NPhDQ0dhuN5HJkUnzJNeuQKrop0KeSGt+EEmSttRJnbHRX4TTDCopIJ/ra/Qg6rH4gg7c8fPHFeCNRAJkaqYdZG6lis+hi3UCeeOjfwl7Zhqf8pXdQUgUGYwbzKX6G46bYscVVo8x32dDyqOCdNUuAYZXA1A8pKwPl7zi53vh6Y532v/iJRy2ZQUPtaqGKuk+Du/wSLM/Mcl59MF27ad7l2fLi8QjsVIDGw8Im4JFjzIwpvjtnKLl0E+NcXZIRFZmMa9Akop+Wo2tNhfeMBMy9b7XTQa092xACsxHOSDvPuA6457wLtPVGaT+ZqVGU1CHDOxBDkgkid1Yg26Yg4ujVK9QVBZXZdI8mI367XwmeJylsog+K0XuJ5atk85TzK0yrB9ayQdo1KSvUSPecdDz/AGloPSWojqaTadXM0XcEgP8AhDXF7Bl5ThF7E5o1KNbL1ZqBR4dRuFJIifJ1DDpLdcB6Oben39JCNBY06gPMU3YqT0IN5HUjDe7i/QuUL2dQ4dX8ViCr87H0NsH+H1fDjjvC+M1MuwYEmkD40O0bki9jH0x1vJ1fDI2N/ceeBrixfGtCt2+zP2yp+Gh3g9RUk/ID4YV+2iCKDTFmXy2Vpt5zhy7cZSlCVmkVS3cpBswYMSCPIS0jy3nCX2hRquXoEeIym2//AAzq+YwP8kx0fjQGyuU1kr1mRt7/AMvj1w0cLyQonWG8WkEOpFusekc/hgdwSn3aENNNybEqDa0aZ5g33G+DjOjtJALE3aRv1fkTtMX88Dkm70NhBVbIB2prZjPZekQEp0i7tH3iKbXvsAGAjlJwJ7QuTSppeNYmPwi3K+5PvOL1BdL16ttQR4P9xVefUA/PAfj2ZK11XdGpDT6hjPxxsdyRy8YtAPJ0FKAloN7e84zE2UySss61F2EQbQxH5YzFyEWeI8j3n64r5hbN0n8sF63BtI8JJI3ET9NvfgfmchVgwkg88GskWC8M4+hdrvjYRG3rgi3C6aVAKjMwG+lTuRbdgbe7Gr8NpltKVOUy6lRI3uCcc2jowkuyDICKiHcBl9+2Hjtb4su7RYVFAbkGIJM4UDlWosrakYgiNLaoIg7QLYbeI8Xy+YymlEZK/g1i+khTEhtjduk38sLl2mEk7Okdic0r5GgUUqFphY3uvhPzBvi1xfImopj2hdfM9Mc57G9tqeXq9zXZlpopSmQsqpZtTs5F7mwtAHvx0DjvGO6y7Vqel5XwX8LMR4II3Wd4xJkg7Di96Oe9qe0ahdCTrve4KyCCD0b6Rjb+DeVod+9RqqGsBppUyfEd9TgHfoAJMScJPEstmQjPUMhzDGxMkzJtNzPvxFwbIM1RBFtVyH0soW7NNysDnG+18UxgoxpGztuj6O4nxenQpmpUYKoHvPkOpxw3j3ENZdoJ7yoGIEkxsF9BAHy54l7U9oTWqFndyFsoPIRb3ncne97404JkjBqv7TeyomAB5bEC24ifQYyuPkzoY23QT4VTCDxAyxk+cWAPQcvcfXE+c4gVI2B8uV9/gNus9L7GqAAdoUW3JJiN952+OIRw5nZmYjaWblI89oA/PE+m7ZYtLigVxXPQpqVCSBspNyeQ/wA9AcKrcWqkk944n8Nh8ByxPxnPGtUMewLL6dff+mPeAU6P8zTWsCaRMGDFyPDJH3dUTF4xXFUiDJLkzWlnmdoqO7SNMsS1rRudv0xd4bwx2UVioNNahkkxbmZ6Aj64vdouzJpNrpBu6vEktpdfaWfS/wAcGuC0wchmKbSAhe430ka5AO++2BlPxtBQhfYnZOkGZ4v4GI92r/Bw18IUrSWrTc0w0BmBIUuN1abagbxzm2+F3KmmtcimxamQ6gsIMaSbid+WJEp1NMM40OoqqgYFeajUo2cREG+2OmuQKdBXMcKDBiGUFpK2AUzuN7Hywbp0Q0MSJcBj/qEn5k/DCccuxEhZBIuIi3v/AHOJ8lRZpXUFO8M2m0W399sLlD8jIyrdDX2UohczX6BR82Yn6YD8EoFq2aVhcVNUxzJaflGD3B1KpXj2gi0x/doF/jUO+F+jwXOUzUZSwZzLFWWSRfn68owpU3Lf2Ceq19yxxdFpqUBmq/hRQNyxgT7z88dd4fQ0IFmwAXrOkATO3LHEOG5tqGaL1zoropNPWQVFQgadRAbTAZyDBvG24f8Asl/ECm1RaFeoGdpAYLKBwbLr0rOoSZ0+EiJvhnBk852xb7cZzMNxMqdbU6NYKihToAOhjcfeIJknkMWsxUIy1IoZOthAuYUWtgj2i7VU6r5hqGp1pKoLKRDnS2orO4UAXO/wwN4CGNAOAo1EEBt9rk6bx02J5gYVkbra6HYY29AqtnqmxBPqLf5wOzHGTcWBnlI+mHMPW/BSJ5faML+9cQZnLF/by9NuvjX81GMjkX2KHgbAtTiatlKjMTLLSsDBIDnV4r7ErbAriXEFraHSQaekKhN9Isb87mT/AIwbr8FLMgp0GoQfF4kZGBImRJm29unScW6vZLLGxQpyDK7e7fnHLywanCJi+nnISVoKZJZgSSSNM8zzx7i69fuyyVI1IxU+4kYzFSbJXGmN1amFpLAAljMW543QeFcZjMTTPQgJfGh9u375Yok+I+uMxmK49Ec/kz2nv7sEuE/e/wBH/NjMZjn0Jj8gY4+0fyL/AJ4IZbOOHpoHYJrnTqOmSBNtr88ZjMDPoZAZ80gK1AQCClwdtj+g+GF/s6o/lnMXMAnnE9cZjMLh0U5Pmv0CcteoJvOomevX1w5x4j/av0b9B8Me4zG5vQOHtmZcT8G+QEYt9phHD3i3gXa28T8cZjMSvtfsZ6Zy6nucb1h4ce4zHonnHVc8J4UCbnvEN+v7J+OA/A/+Dm/7P/1HGYzEX8f7LI/CP9iRw0+On7/+VsTBAVEgHfHmMxX7Ixy7LUV/lEOkSWqAmBJAa18S8by6ynhXnyH4W/QfDGYzEb+bLl/yRnGTGSzEW+2Xb3YF8IzjwfG3+4+WMxmOj0xEhaqVDMyZKkk+erf1xvRqkEkEg259TB+WMxmK10SsbOCZKm2SUsiMe9IkqDaB1GGHLIFSmoAChLAWHwxmMxFn/wDT0/pj1D9cS5c3HpjMZiUvh2R1+WLDqCsET/0OPMZjBi7BdbLqxkqpJAkkAnYY9xmMxdHpHmz+TP/Z"/>
          <p:cNvSpPr>
            <a:spLocks noChangeAspect="1" noChangeArrowheads="1"/>
          </p:cNvSpPr>
          <p:nvPr/>
        </p:nvSpPr>
        <p:spPr bwMode="auto">
          <a:xfrm>
            <a:off x="155575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8852" name="AutoShape 4" descr="data:image/jpeg;base64,/9j/4AAQSkZJRgABAQAAAQABAAD/2wCEAAkGBhQSERQUExQVFBUWGB4aFxcYGBoaGhwYHB0bIBohHBwaHCYgHxwkHBsYIC8gIycpLCwsGB8xNTAqNSYrLCkBCQoKDgwOGg8PGiwkHyQsLCosLCwsLCwsLCkpKSksKSwsLCwsLCwsLCksLCwsLCwsLCwsLCwsKSksLCwsKSwsLP/AABEIAMIBAwMBIgACEQEDEQH/xAAcAAACAgMBAQAAAAAAAAAAAAAFBgMEAAIHAQj/xABIEAACAQIEAwUFBgUCAwUJAQABAhEDIQAEEjEFQVEGEyJhcTKBkaGxI0JSwdHwBxRicuGCkjOy8RUkJWNzFzRDU5OiwsPSFv/EABkBAAMBAQEAAAAAAAAAAAAAAAIDBAEABf/EACgRAAICAgICAQQCAwEAAAAAAAABAhEDIRIxIkEyBFFhcUKBExQzwf/aAAwDAQACEQMRAD8Ar8REavd9cMunxE+mF7NOGBPX9cMum/uGPLyFUTwkXBOFrtGJoV7/APx+n/pRhmZbbYW+OGKNbzr+fSnywqHyGoV6alvdNo2NrfP5YIUqYQkkctsUx4WO/Q9J64IJTJXYmRYE9OU+eLGxaJ1ywcKpUmeiyZ8jthqynYbLVBBpMthpYMSehm8T7hhe4OStSkzg+IkTsAfEFHlIiOsHHQspxykqrLqCTpVeeqY0+Rnriec3F6NjHls592p7BNlxqoa3pj2gR4lgbmB7PKeWLPZ2RlE9Z+WGnjOdFRXdkqCmkiotxKsCDMCIFtiYthd4Qy9wAshdR0zvpvG3PGPI5Rp/cJrijbP1AiM7FRAJGptIJ8z8PjhN47xoVDpU6wIhtLIAYubnUd4vyxa439oTMWYkTy9PhgLTp6YiNsOx40tsVB3o3ytPM1GGio8gQIYiB5dIw2dm8s1OkTVqMxJ2MwkEggEncnr5Yo9mUZQSE1GI9ryMCI57TNsUOLVXetU1IVJa6FtQBgSbWJOOl5viG0We1PE2Ld2r+GAW0kX945bWwMopETz6emNW/tiBf5eWLfdEt8PoMGlxVGJUZTy4PIG/nuMNPCeDFsqumo6BiwZV0kGDudQJmMA6FMqD7J3HiEwTFxHMcj5nDVwRap4ezBz4QdI0jYkAciZub4nyN0NhV7Qv8AZVqvTJ9tfDOxKs1p5GD8sEeN1Wp0XKQG2BPnvHnvhdz2UIZQSDz6AgSL8+WDdCoRw9lNMvckNY6fFdpIttGOklakBKDti7Rz1UAAVHiNtR26QRG+L/AArjJpsNQIBInQArHr4W8DStotgW6R+UcsEuG0g1SmpQODPhMQfCbYbNKjYoZMvnUqIullYwNWkFSDtDKdjsZ2M43yt+9tfu9/dU5df0wH4U1NKtVLBwxUAmfCNgDtvPnbBrh1IA1t/Y+fjxHNUauxFylAnp5np+mLrabKxgRyNyZ2nEWX8Psj7ux9P1nEbjSwNwI/e/+cVPZOySsrGw8P788RU8uwu225vB8o+eLu29zv5SeuIquYJMXiL3mMYm+jqIi7aWN5sQT0j/ABghwy+Xck3LxY+a4qNV6xHOf3vi1w5oy5/vPzP+MZLoOKIaqG/Tl62GPG+eJxRLkQJJNhff9/TDPluwjMn2lRaVQ7KfFK2iSDaT06YyzEjmvFTFVh6fQY8xb7WZP+XzdWkSG06bja6Kefrj3FkbpBDZmKcUz9I8/wBcMhn5D6YWs2ZQzuASPfH+cMzj6D6YkyGRNCbHC/xKnqNRClRlNTUCumDZALlh0a0YO1DAnbFRjOFLQYFbhov9nX/3U/1xPT4eNzSzBj+ql/8A1+mCIH0t64lRiDsP3+zgubMAXFaJQA9zWFNY1A1FAmbEhSZgGOmxxeo5ynUpk6Q3eSNd5VlHjtsCett8Z2nzoTLVBbU/hWb2+8R1gT6YAdlagJ7lgwNSdJFwGAMhl6ELuDII5gnDFHlCw4umPWdzhrZN2Y914NJJNtUAbkAmSLmwv78Csplu6BQqVX7o1Aki/MG5vv5+WGXL8NIy1Rg/fsyFV0i3oLm58+Qwu1JD6TO9ptcTNjz57bAjfCUqHrE8q8fQn55p1yRufzPv/wA4F06sW6qOU3/LDLnuzROo021EXCtAJvspBifhOFiiL7bC/wAf38MWxkmtEv8Ailjfkhu7H5hSrSQIYbwOR52wJ4zWXv6kNqGrmIvpWR5wbTzwb7HusMJWxHOIPinymBgT2goxmanKTI2Mgix9+Ex/6MY/QKYyTi9RMv6qP+UYjyVVFf7RZRgVa0lRPtL5qYbzgjni3VyTU3ZTBKASRJBUhYYHmrSCPUYZIXJlgJEiPvH4Rhv4Gf8Aw8j+hf8Amwrkw8Wjf5Hb4DDNw+nGT0/0L+WJJyKMa2hP4+0VFmbr+Z5fni/Szirw5hIBNokfjnaZ632xR44QKimfun64u5Wqv8lUutw1pH4sH/FGzvmwBVYSsEGRcbRv8eV8X+CV1WtR1GAGvMD7rdYEYo1FIIYggNsTsRMEg+tsX+zpBzdGSI1HciIg7zhsviJT2R5ZtWckHesb+hb9cMtGsELSSNQCyAT+P4bjnhdyxBzzEf8Az29OeDdTc+nL1wjJuv0cis3DssI+1qDafAdvWMaHI5cgg1XMX9mBiarTtzMYqlL7Tzxiv7i2bnLUABNV/wDZ1xX/AOzssQIrVGtA8B2+GNqiExjVaRB+c32wSX5Bv8HlXI0Af+JU/wDpn06c8ZTZQhprqiZ8QI5+n549qrG5+H09cZA3n4740IYuzmRRabVDBcyoBiEAgsTO9ovtsOZw28HQuv3ieZZzfnPrvywj8HKhS8zDSRz3A+l8NOQ4y/2ndIXKLsbavNTecKcmpBRimmcn/iS3/ieZnqvP/wAtMZiH+ILFuI5htpKmL80XrfGY9FW0DQ1Z2wPpP0w0H/8AFfphbzoJ1EfhM/C30OGJ6+mnqPshVPy54kyejYIhzNQCJIEifdiiGDbEH974q9nD/MVmd7iYtOwPLbl5YdDw7LMB4F1ciPanyvPu2wmb4uhvHQthP35YizmeFFQSNTMYA5bEyegxbzOWKuVBkDY+U/8AXC/xyoxrKNBdUXUy2upsw+BFsHBcjordApqD11q1qniZVcDlBTWCoHIbfPFvJUVTMUzTBLwhMezrVbvfr9ceZLiqh64Qk02VonqBCsZuWYeH/aIJk424fQZKsgFjpGoi4UxemDsXBkE8oOKJWkxqcXpDVmaFSoniqm2wUkH0Ec4GJ89w4GiGAhkuw8hf11DfAzL5nUVbWihhzIKzzBkTTbe+GXIKTRqOxgoCLXMAHciN8R7sepKO0KPE6/cqLeImB0ECQf7oFgdrk7AFc43kl8FVBIPgc3u4AM+8GJ6qcHOO0CyqBvrBuf6W+pjzx5SoKyPSYwmkKrGxLT7cb3aPgeuHRfHY7Jic00edjsqCG9oEkAkMRvgRxTJBa9S1tZgb3wX7MLUQVEIUEMBebEDlG4/XFFsu2YzjIxAOrxFQFAAAk+sfM4KL82zznrsCVKV/p88H6Ds9JkEh0QgWEvRhSy35qZZeeksOQx0XhOQy4UIlJIi8qrGRaWJEzucacY7L03KPTijVUyHVRy2lRAMflG2NeRPQpiCD4ibezyH93TDLlmjKx/Sv5YCcXyPdVCYAB6TpDblRPKDqHkfLBHK1h/KhZElFMSJ9YN43vGETRRiFnjzeJesH8v8AOL1Cl/4c51vzgavD7UbYF8cB1oYkRHvxdomoeHuAPD4pOoRGvkumZ9+HV4I7J82Ano3JJM+79zgr2eyo/maN2EkyAxB9k2BF8CqryBKgESGIJOq9p5CBa2++CnAy/wDMUogkbC07R6YOfxFUjOH0P++ETMVjc+UxfrhhKATvhd4aSc4Z375vocML0yTbnifJ2jYrQU4NwYVyS5IUQAANyfM7YLZnsIhXwOQx/FBB+AnEXA85TpmklwHEj+qNybzB5W2Iw11Knw2xuJKXYrIqZyvinC2osUqLB5HcEDoen64Eu17Xv8MdT7R5dauXqBoGlSyn8JW/z2xyx6w9cE1TARG6bzj0P8/KcaE/PGmneOZwRqL+Uzndt6iD+RHQjrhi4Jx7xwkTpiCBJTexPMRsZ9MKCgg+n088NXAeFE0wGUI9S+o7hCBoB6amBgb7HnZWRIZHTEft3QZs/WIG+g3km9NNz1x7jbtXkSubqgtPs/NVPXltjzFkJLiv0ENmfoxTaOhv7jbFntI4GT8Rj/h25na2Jc7T+zbzX9Madpq2mkghWDAATGqQskrPVdQkCQYwjtoBaF/hWd7moikrTWYiSWkm89fXYC2HHLmm7iaj2uViASdjI3gY5v2cywq5kCBO6jWVMjaGvfffcn0w/wCTrPqCvTKkC8iAPfYHA/URpj8Uk1TJ+LOoWox0KUMsR+EkDxkAKGuLTPM4GUa9JlesIHdie8gwLciYm0WHXBbPcTle5ZFh1k8/CCB0g3jC3xPs+9WqioQlDcwSsEhZMA3YwAOQjCoJe9B24rkinwThgqVHzLqKaM+tU0zAExHL2oPQ6T1GG/hXYtKXjqDUT4jck3P3rxNxMc5xNleBkMpaopAjwinaBsNRYbWvGGag1zJmf2Ix08jk6ELx2LOU7LgVqjsSh1HSaZiVIEfMGQfK+COcgU1QFVpv4QNMGbc/M4l4/X7ik1RRLGQvTWR4SfLf4YRhmqzEMypU8WptLNqkxqYKSL2m3wx0U3tjo3LyC/Hex9V6NQqVZxBRR/cDdiQBF8Vsv2aq2LsKfM6fG3oNKnpuOUC+CR7dooY6C1O66xup2lw2yncGeoO2IE7TKfDpZToLAFhDqolgGUyrAXB8sbO/QzHlyNMG1VWmztqDTEkBhta6soIb9ML+VzQGYzDI0gqCSAQVaQSIN/xX2tg7nuI6meWlllC5EayrWJ5SVImOYwotnxRzNXvBKv4hBBJn2TM2GGY4t2J+oTuzqHAuKKRFgYmdgR7z8sFmzy1JVQZG5iFBHK/u8r45nlOKUq2pSVZjqBk8jfVtus8sOfC+Jd7SVUJ1ooDEgXA9kz6c+uEyi4mJclYs9oeOq2YNJwypARpAOlplXHWGPvUsMVMpmCiV+9UUyrBLAAMZGlZ+9oGozsAQZwW47wujQrnMgnV3ZqlDBAcnSjRv7UNF74u53hDVKY0sGRVjSwtuNLSb6omZ/EOmGtpJKjMbqVoQ+J5wO6kDkeR/T9xgiM+q5B0nxEG25u07bxA32x52h4U9IoxXSse1YAG8XFrjniUVP+4OBGzD36xAtg7Tig5W5OxfrlY1agSWYFAGldPMzaDyjBLs/nlGaok7KYkj+kxud5OB9NAPEw8JJEgiSY6H3cuuCXZtpzSX5mNvw9BzIOGT6YmzXh1UHOE7zXaPQ6sNVNgrBiJC3KkEggXIgXO3LCnkR/34+eYf5A4YcxxdKcGNe+20bb/SMIyRbapejlOMVtjglValVarIjERO55dGAMibSJg4J1s6OZ0A7E7A+fQHacLnCOI1KjFVpkMFUmbgBhK3DEmVuDt0wezORBBVgC2mCYm3KfLeBhUY5FLSNnKFdgrtNVZso5pgsDE6TqlQ3iuOVt8c8Ak/v99fjhy4/lKlPLMmXRtPhBYN4oFmkcwRcx/nCqFmhlzIko4JAiSjkT12tNvZ2xRJNdk8ZJ9FRufu+ePVESTy+H+cS1nAXURtE9fLF3KcMKqHqQWawXcLOwjmcA5UtjFGyhRcB0AUsSw0qQYcyIBPQm1+uOmu1hMMym/QvzjyB/IYWMyrKFERA63kch5/TFjhfGI0UngAlhrZjMkt1HS3W2EzfIZxoTO21XVnap0nZOl/s0v798e4r9uqoOeqxAEIAJ5CmgHPpj3HoQ+K/QA55mSpk7j8z+UYF9r8lU8JLI4qaQoFmTSo2J3WDyi/qMEq9gdVtIOrr+7YHHOiu5NQ3sAA8EAbQPXzn1wuEXdiskkkKbUjTVH2BdlPk6xY9LQfjjpfZ3tUGoy4ZtEB4uBM36weX1wntkRqek8xUupizMNiDuHXcqeVwTGN+yVcLVpawNDk0qpIMhwwN5kRKggjmThuSLatdi8c1ex47WcMNYUq6voakSCI3RyAQOhBXnbFKlWgX5/sYK9ocyP5fVNi4M8ovt1wCy7iohHMjfocR5Nsri9Bc5vSCTMKNTEdLaVH9RJ35Wwbo5oLSRngSA3pOwXmzXHrPnhJzuc1U9Is7gyOrU5kDzBvHTBLI8QJ7hjEIoUDciVksOhNgPKcKqtmtNjNUrCnSd4JUSzIbwseILNvONpmIwC7U9maJptWQig1NS4ePBbkQT4TIEFSLxgxSiok7o4IMncH/E41yqNUoMlcKSdSPAkGDZtJ5xpaOU4bCf3B3HpiDSzwrAOQFfmxE8o8QPtLfYgTcY04RwNatOraO7aDRDElRB1AHdqZuVvJU6bkSTmX/h+nfCoxICn2abMA42vzUTGxIN9sStlaWUrl0WozVE0STJEMSoBO4MBBuQQg+9jpvtIfHL7XYt57sJWfMP3WaSmrHwJ9oCqW0iByAjbr1wnHs9Waq9NVYsjQ7EMBIMSSR19TjpSdphUpJXUrTeq4o013NOWh3NhcLoAFuXnj2n2ZeJNUn3vO/wDdhkckorYltWLfD+w1RAkatRMlyCokcgN48juTht7NcOY00eoxWQTCixAJAJ6Dy88DckrUM4imSGUrJkglvZsTHtrH+rDHxOk5pMmXA1VqfgBYhUgeK/Ie16kjAvyfkc56pArJoa1V62tbsdCgknSthf2RYEx1w1cIya6nZiCWUAqCD1uY5kW9Bhd//wAgBTTUsmkmiUZZfYzp0wCCWA5kRM4ucG4G+XZmpBhrAkMwItsYHOJtjlqVtC78aRZ4pwUFXpOCabCFIN4jaeRBH0xx7tDkquWqmkajuhE02mAyk2ttIO/njvuZo94lm0sBZokT5rzHwwqdp+zi16RWr4ChBDhQQC0gx/SYFsFFOE9LTCWVcfI413TEk9cG+zWTRxtWasCSopHTAke00eEb3OGj/wBn9NYmq1QW8IASQBJvefS2D+TCUqS06aqFG2ke1HMzJJ9SSMUOPJUIlniuhIqZcUKjHSVaTqZjJ8VpJ+tsVKzlgFUDYCehaAPUhZIHng12yrqSAoljAaBczYW6yY9CMC8llAHRKh0AkBz+HYHrsBfpfBVWiR29sc/4d8OqIoruYUUe7Cx7YpmxE30iCB1k9ME+HVmFWulRrSKonaCNL/AgGPPBSpnUp0kcALTCAdAqwBseQ29/nhV4h2hphl0LreIWdjfcj8ImZkYB5FF7KFilJeIdTMk1LCAFJHvIAJ8zB+GBHafs53iCrQF1uyDYgmWZQPvTcgb3xo/GWF2CsOcDTy9fK0zvhp4fUBWQdxIP75jAqccukHLDPC7ZyPNJKHpIM8rEfng1lZYqR4tUMDvBIkz6XxJ2g4VOarxCoTYGwllBMe+cUqVKpQpgCKhUgyDpJUsLCQYMSJuBvGJpr0UQbqy61YyysY6df8TbEVGiHpsGM+I73k6Sf88oxO1CpUUbSGuCeY9BfffqMeZOg/2oZY2IMEyYO0b7L8b4V0h0bsReNwK7i1oHL8IxmJ+0HDj/ADFSSJJB9pRuBy5emMxfGuKFvs6D2ozyPlRUFnZtBHOwlgfSAQeYYRvhL4ZV1O4tYCzbR5GDDT1EHB3i9AnK1yu6hKo9VJR/IyjL/tGEuhnHU6kZkcAToby8rGRO8xg8SVE+VWMdTNsytTAOo+ywVo1D2biQCDsRY+WKHDM3Lg7CsdTLtpqr4aq7WvDj34LZOurU9Y1Zh2IXxwsGb3FwBeYnA3juXCOtVYpBag7w3KAsCoawkmI1RaSOeo4P8E6+wQ7RcY1Nl6esoEpqq3iWKksZFtoHoMb8EzcVxSZjMAC/siIg9QTseWF3tVkoSm17g3JBJv7QgkQQCRHKMRDiBGYoVATLqqk/58mj4YS8dxothLpjTxnNzM92NLQdWpnDiI0qCCTYQQemCPZyrVqIxYXQQzdZm0AcgZJGKXFPFXpuoH2qBrAW0jxG/lpGLnDeId1l3AA1HUQdpJmMTteIyqkGeH5140owUAqJ5hSROkdY1QdhM4YKNIhm7vrBBvLWJN+Sg6R5jCLwKmxNUISXpBSoJu0jYf7TbnOGLI9oCulaisp5nlzJMWI+eFVRso3tB+pqEmJ8h0wu5/MJWzNGiC5JFQsSCFAGkN7UHWCoIIsLHngtR4wG6Hy543zKUnILgBgCJ2IB9oT0O2MUqbBpo5NX4SVq1Apq92CYJnQdYbS/KGYE+mk9Jw3UeKZki1NTEgsVmSDDH2+ZBPvwT4t2d71YpMFNgZEhk3G15DbHzbkcSZXhpQMFLs869DQskgCFNxciZJsT54Y58gGha4r3xK1HXQVIiBEEEkHcncelh1w/ZGl9mCQRqvEXAMGOoi3zwD4DVGaYs1IqlMiQxmam4FhsIk+4c8MhY+88/qcNgvbEtmqtfyG1tzzP788beci25JsALknyxhI92FT+IXFjTyxpI3jre0OYpzfzuYB8gcMZiVsK8B7VJmmfQSFD6Vm0fgb+2pDCOowVz+UWvTKmxGx5qw/L8scr4LxCnQqMAToIB2OrQ0d5TMC7o3jU7ShHPHSqHEppl7FlgNGxmNLf2kEGehximbKHoWc270dXe+AUgzFvujTMEGLjYe+MKWd7cqxOhKgUm2yneNrx9euH3VeWvckzsQ3tT5G/wxyM8WTxk2Oo6BoJWDMX1gDkMdDM52qC/wBWMewjX7Q0Q16JZRBXqTvczvMGcEMy/wBqSQGIaYbY+KSDF4IF8KOd4uxBsgnr+gbDbWpw1FrkllIRfaJAltzyUk6Z5jnhijQrPSpIMdps/UzNenRpBoA1utyQ14DDaEk7kXOIv+zWU92wuQrHmTvpAboJJ9T5Y3o5s061VhpUOXLFZIKCSpE3B9tjOxXFrKNUqFNRHeVLnyW5AgAeFRfzaMQ5JOy/Ck/6I6NKXCkSqwXjkv0k3geuHXKUUWTTYFGup6eXuwv8Fyb0neky6qbeJKgEkN0eNx9PQ4ZqOWWkkAC3kMH9PFt36F/UzVUUq9Id4DpBMXbyE2H75Y0qCmRJVCZtIBE4zNVJlTabzv8AvYYpZKfEZvYDoBifK7k2FjXiEqeWQ/cX3CPpgNxJRT70EagoMTc+zqB9RtPmcGKTmdr8/wAsLXaTODu67zYnQD6+GfcqscZHYVuKbOd8T8VVmaCTBJ9wxmKtWuZPrjMeqo6IzoYdVp1jUI0jL1NXpIj5xjnOXquWB5ADUSN5G0AW/wCmDnF+M98CiqyoQFaQCzQ2oRHsiYnc4D1KkDSohYAk2+H0k4PHCuxk5J6RZyWbFGrTqqCQhMi45Ecukz54MOUzVgToqV2pobi6ougx5AO4OwOm2+E2pmtB8+Y5H1wa4HxZAVGliq1Vq2F1YKyGdwVIIv8A0+diaEyj7Rf4hQ+xRI9tTUETpWoJ71V/CHjWBtIbrgdXoAZemwgMu595mf8AVB9cM1TPI1ZEcjuyTrYkFQSjKl9oVmDEg7E9MK9RdNLMU2+5Jg8o/wCk4XYzFfHY28PzIanS8pAtyJkD3QPhjbNKEQmTbaMBOEMzZSnB2qXg3IgEgTzIjF3iFTVCnwidj0kfLf4YmcfIoa+5cqOyV9SyCVB+H7OHLhFZa1Id4A2mLn5XwG4FlVqVyCAfCd+Qn93xeNH+XqERKNFot6R7sKbsJgH+IubbKVKHcIkVFYkEE3DDnNhBvirwDi+Zq90GI1VC+nSSoAUArJaRO5veIMXwb/iVRp1sitUyO7dWDDcKx0tb4GOowH4ZUmtktMaRqFOmoBKI6ApqjdifETPO+8YZ4uHQKsOvVzND2iCrhFVoDbE7kCbqSNtVpE4PZbNU6gp1UYiR4dXvlGUxLCNtxOBvGM4VpsNUK1KrBJ2cDwMD/cQevPnhYPaVmb+WADT3auXWTLd2AwYHdR+ISSN7YXFJq0gOLuhyPHstRZ6T1NDKxZtU7t4iSetwPK2CGV4xQf2KtNibCHG3L445V2k4ka+bqPS0kSFBM+MrKrHUF2jlK08aFBV0haVIEeIuJBIk6OcAwNUg/eGHK0kD/it0jsr1AqszGFUEsfITP0xyTO8UOYz6ubayYHRdJCj0/MHrgrmuIVzSzCmo1XwUyQPFdnafZuYAFpj0wOysF8vIOoPpptYalg6hvuD8/mPO0Nx41C77BtKmXVNL92z3VtxqgHxDkpmJ3GDPB+L1UVaUq1ZRpNOF7wIjanWmV3IBJCn2lMCOcnZGrTemjLp+zYSQSYJEXDKDsGiJuY3GNP4hcI1IMxSkVKRGorIYoJgiLyhvPQ+WBcrlxYShq0E+0PER/IVKtJhJhdQ30s+k+YME2IkThEz9ZRk0E28I9fS0G9utvLA3N1WzB11W1NADH2ZA6gWJ3MxOL+e4dSGUVtJB8B3b729pib8hhsYKFfsyTbAlXMg6gCOf0thqXM66rVTq0oBoYMQTXcgsQepJ5WgAYXcpwbvai00iWN2JgKAJYsdtIFz5ThhydZKhpJSYulGRaRJsqm4HtE6x1C+WG5HrQhxTfl6C9QaaSg+1VGk9dAg1PdBRP9TYP8NyTMDW1eO4A+7pBuCPM9LjSIwu1qZNQsbIpFMGJIQe00WsWJb0iJx0DK0aT017qQCgWBJsBYyP+uIZRcnSK7WLGWuGyQGjTa4JB38xY+o63E4ziOZkhZ3xj1Ai78vOffN+l8DaTM4LGRIgA9SI+uPSjFJUeNOVslzlOW1bgr8P8TiklUk92DJJMm8R5eWClbwsvkPpGKfEKRRww9mLHyxB9Rh4+S6Lvp83LxZPTrFEZjuqMdugJ/IYT+0yk06SoSRD1JGxsFE9PvfHDVmP+DU81MHncjFDKZHVUWrUYikikGDdnZ3j0UWnzI5ThOPTQzIm4ujk7ZWblbm/xvjMM/abIUKWaqIgKqItcwSoJvHUnGY9JTVCKYu0KQPtaoF+Y8uWNzkmYwgmdpPLz/TBdODgaF1e0uppHXlGLSFKZVZCaubeyIBJk8tufXD2xTkK+d7OhUB1O9RjEAAAHfT/AHbWna8Rgw/C6lGg76E7xyGIUhV6aAoAAF+pucMvZvhQYmtUELc01ZPC2sQzwdyVGm4mPdhN7XcUp0c9FKlRenTjVTZAULxcQpFxb0xK8nOfCPofCL48mWs9V71tNBFpqFIBksoUe0dRselrDAgMVqrrF3plWBM+JQVMnz0x78NXAu1tLOOtKplGlPEoSp9iunmyjTAHKdWAvah1bNo6spgSYIIDSbWsNxjYSd8WhnGtos8CJ/kSViVqrHT2RM/DDXwLitLMqaVQBHj2T1jcdR9MJPCq4p5XMoxCyVZb7kPEet/hi0uWbQlSCJJVWB2deXrf64GcE7/Y29Kh67PUSmbdGN0WPUSsH4YauIcPFTlfHP8AstnH76m9Rp1AqD/TB0z7xjpCuIk7ATPkL/liZ6dMGT6YldoiuZT+VIYKWhvES0rIUD7qywFzPPCzW4dXAyy0mhTTqCVaGDllFRmP/pkRz8VsO1ArXIKIQkyWIgG+w5mSPcMWMhwpKfjqNqLE6QYPiYgsQLAsYUWsAoAtJxn+Tjo2qRyft/x16uZNFStOiimmqhhqhFg6wDKybaDBsJGIBT0faNC94iELTBIgiblmgMdJJEGI2x1PjXYTKZltTKwqcmV9Le8wdQF/aBjlbCv2l/h/WRSaTCtTVTYArUspE6djALWW99sUQywpLoBadktDsmAoOq6gblioYLzKBROqoZE7bY3yOXVK7KEpKqHQYTUSSQtPxNJsPWwGBtHirPUQzApsqqBaFUo1xzgId5xLkq57vvGMk1dVhu3dkL8Cx98YXK/bKMMbZLS4mHzJDFoZANJDFSNTaY0rogKdUMRsfIYTctxxe+JRB3HeBwkwREjfSQGZeXRfIYO5d2StV0Qr1KYC6oITXu2nbUBO9gb4XMpnSMxT7wLZaQDKLP3TABrgXIJBsNhhuOK3+hE7uvyeZvv8hnKrU1NIo11BNRNLGVV2IggkcwDPnjqvZvjlPOUFrLYzDp+F4EiTupBkdQccw43xcjM1kBOg6UKtMEJpjwkT7QJ9+Gb+FlFzVzBUhaIA1L/5nIqOQ0gydthjs0eUOT7Cg+LpMp9uezrZZ+8o2pVGgqDGhyJIE/dIk+XwwLzdSucouqnCwni7xDN7eDTIPmDh6/iHwZ3VKyye7F0HNWZbgdQQs+R8sJ3FeJhKVOkFJAEOdJ06hezEXg8wPfjMUnKKByNRYCauUWos6WYQRz0kgspYWEwLWtI54a+yPBnpBS401K0OoJ2p6fAW6e0z35aeuAXZrKpmM9QpvqdHe6jxSIJvYeGR4jyE46d2dDV8xVzLrpSNKkQFkGIXrAAE+uCzz4qhUFbthfIdnFQDvPGeWo8jcARYqBYDpi9mOJUqCXZKaLaTCqOscvhij2j4wKeWpvBDElVUgkkgRMDlHi9PXHI+IVXeoe+Z6z+nyCsbDyXBwUatE83KUqbGjjn8RdVVVy6q6TBaodAfyQmI9d/KMN/ZXtPQzohPBUp3ek0al8wRZlnmPfGOPcVqOCU0NSFTdAGCtG0KZBI3BBJHXGlDiNalVpVaI7qqlwy+yx2J0xHiEhgPCb2Bw1GcEd8zK3mJPT/riHL01rU3UESDI5EHfxKD4TMiMKPA/wCK9CpC5hGoVPvEAvTnntLKPUGOuGyhmh3gdSGVrahcX88dKPJUxe4SspZkkUqgO5hY89Qn4QcBs1xXw91B0pTSoWBjxMW8MdeeGXiuQFQzMEiCRuDtPzwj5vLtRSqtQeMuVt0sFg7kafrjzpYeB6OPIp6Fzi9c1azOXnVF5/pEcse4izTqGIkCIET0AGMw9dG6CHfhmD04IQEEljLQIsIgKItzPvwN45xHSFbwnUFOm5UvuVIIBKqN+RJA64nBCIIt5zzH5RfCzxLiHeuNwqjSoJ5DmfM3J9cW0SxjuwznP4jZ2oPbRCditMAxB2mQPhhVp03YnSrMecAk++L49YzFo/flhq/hzmh3tekZh6YYCSPErATb+lz8MA0scW4oevJ0FezvC1oZImosvXhoO4UewNvVj6gcsBOM0BSVdAKkzIJnYjaww18ZzEsFFtv0wrdoKv2gDKSqCSoMTMn9MJxtt2Mkq0EuwXAf5xmaqPBSMAgxNQjwza+kGT1lcX6ueenTrZWou1SUM3V1I3tcMLg8jg1wSmcnlKahQGMNUgfeaCfdEL/pxa7R8DWtXLKIZqS38zMH1Fh6YU8lyd9BqLSA+QrhaFMiAQwAvzkmPW23lh+/mi+VqECD3ZAg76h19+OTcaSpJWNL02kL1YAX9bfA4fOz+Y/mcmUBKkqpJvZJt75B/wBuMlGvIx7VBBeId3RVZ1EAKAsvIFr6fzgYHqtZiWbVTFwXMF2HRbwi+S+8nFv/ALPaBozGkdDB/wCZSf8AriOtw2qw/wDeN7R3an0+7PzxI2rG8DbK52lRIYu1R+bknTtsg3Y35W5kgRi/T4jrvBA89/h8v3OFfiHBHpo1Xve8UAs40faFQJhCxIn1BGPcjx12p6qCaxBg1KikzE9AZ8jvguPJWhTVPZc4zwmnVMkd3UYsA4UAElW9ofeIDEyLjrhS8VI904OpWvv0F/SBPpGD+T4hqYmT3swQ5kopPtPcgTYgKLBesYX+P5zXmCVuqALqIjaTt79r85w2CfTOU66K+bzE5udRXTTBKETMQYHO4tMG8iMB63CCalSto+zWqFiQPExmNJgEAW3G+HTgtAgh3A1tsIFhy3vJ+AxZ7XZNRlhpVStSqhmBcyeX4uR5nBrLxfEPJjfG3+ynkf4Ud+7ZgVu6LVNaUyiutjbVD2Gr7omAN8S/w5yo7qtRb26daSV81jfp4WHSG9cP3C17mgSVKqgJ2jwjxDl54552Cr6c1VBt3izE81afjBf4HBTbcKZPGVSL3bDtGGXuqXjNwxU2Nxaeg5/Dljl3FqstdQG8iN+swT7tWLfFs2616yQNOtxpYGANRgQCPLAett+QkAegOKMWNQWhMm29hrslWK5tCHFMaagZ9/CUaY6GYg4dO0Xadsh3WXpAOyID9pLASG0kREaTDaYMgwSL4S+y+VpvVHellAKqYDFYaQdRF1B21bDB7iypmc5UqjxKGEQZUkKoYxykj3wMKypPJv0hsfia5rt5mCVavpqhVsEASCbkm5E7D3DzxrxvitKqA6aFL/f0gzYWqA2DLceNWW3tLY4qcU4LUcM9JGdQ2nUqlgCIsdII5jnzxe4T/D3MVVUrFPURIKsSQAbnwgbEAz7WnlJBYuPYh6YJyleq2pKaC1qlJUc02J592ARTfe6ETFojBHJdns24AWmtECQGazCbSBc9RsOu+Gbh1R6SCmAFIaHMAeOQGn3/AAA6DDrkatKCV0FQYn/O284nlnlekOjCNWzllbsIcrQaqTqIA1QsBV8tzuRM46IOBK0mmxpvv4SYPqPzxJ2h4qgoVIKHwt4QQSQQREDl+mJuC1tVNCDuPjYflGG4JuV2I+ojtaKNOvXpNFQNUWIM3t1Vuvkd/ngD2y4gDWpLf2BeIkmSJ93LDpmqk1FUHlq8xeLeR6eWOK9suOCpm6jhrAwAvQdD+98FJctHYFTs9zpOtoQEdfd648wLy+fcqDjMEsbKbPeL50n7OZKyH9ZMj44Ftgjn8k3fOFFi7AH/AFNijXpQSpuRIPuxQKTK/PD52FyIp0KlckaqrFR5Kp297SfcMJGUybVKiosFmIAjlP6DHTM3Qp5fLhBCqq6V8zzid5N8Izv+K9jcK1bBK5kvXk21mPlbEAynfcSpJuAV1XmyAu02/tGKD8RQQwqgEGRBlj6D9cHOweXL1a2ZMnw6FJiSzEFveFVf92AkuCb/AAGny0N1VtZC/icD53xb4jmYzwXkaYB9bkYqcFTXmBJ9lmPwsPribjyRXZhvCj4DEa0hr3LRV7W8DLoKyg29uOnI+788Tdgcyoo5mj98AuAeYKn6Nf8A1DDRlSHpgxIYXHrhVTgL0azVKIkIwJj2gl7Ec1ix8sMi9UxTdovrnD9n9lVkwGAWYkesET0xKM8ZbwsB92Sg1GPN/rHvwpcE4UuhnaGDHSuqSNKk3va5gT0GGbs7lKLMyGlSbUDuinblcbRgZYVZn+z6NszqqKU07qVI1LIkQDAkm3T44WafZeKrVFoVK6E+JEOlgYvBJE3vAuIiCMe5sjJ8RNCjIoVFL003FN1mdE3CnSRG3iHQYZaXHBRy7VHgM5JQdWk7A8hImcdGHF0ugpTcoijWyS0gzstakxXSuoi45yzXibwvvxV4fQmHYeEHwA826meQ388a1675py9Ri6iLsSdR30+m5IwZyOV75r2pqPFbf+kRsMFJ8UNww9snyVMnxmbjw+h3Pv5Ya+z+WZQXZCZjT7Nom8EzPKReMUODNTq1nkg93A0zvU5iBeFESIi4GGig5kkq46Fli3764zHj3yZn1H1Ca4L+yegdV1YjnBsfnirmeG0mYO9FC42fSA3xF+vxxJmHdRrUaxuUBgnzQ9fLY+uMp8RFS6q7JHtadP8AzET7sUa9nnbAPFP4e5PM1DUqrUDMAG0vpBiwJsb7CcJXar+EqoR/J1g7nahUZdZH9DWBPkwE9cdNqF3BCnQOv3v0X5nzwpZ7NjLVyT3uZqJDU0g6R4d2ey2O3uscdz46QaTYv9muz5yisHH2rHxSCIA2UT6kk+eLua7KrmWsCrn7ymD7+R9+C3Be21LiNVsvWo9zVClkYOHuvtAGBsLxzAPTFzuWy9USJ6EbEdQemAmmnbA2mVuxXBqmVpVqVWQwrEgg2ZSiAEeViI6gjDbRuu/xxT/mA4kGfyxZynsjGxewmc3/AIhZJaWap1IAWowd4AliCNY1E8wJAjc43yldcrSdqro4WoadLQgOpRcH+o2YE7W64M/xAH/A2BLkSRIAJQGRImJ2kbYSO2Y0/wAsiwVFMsYMgEsAY8rC242wqUeT4lGN0rDvFu1tDu6gVixZQFRFYR5ksB6RBwS7CcQNTLKY2BBjkUsJ9Vj4Y5jTMgT58/y/e2H7+GmdUJXokwzHWgPMaYaPgDGHY4rH0KzXPYyUZL6nvrB1DlpI8uUSfjjlHb7scMnVmkZov7MySh/CT81PMHyx2InSJ5Dbz6D5459xqoWytY1SGNR7eTEz8AAPicbLJUkkZ9Pjbs51lQdI35/U4zFvK0RpFxz+uMw+xlfkL6bsf6mP/wBxwF4spJ1HnI9+Cdasbxa5+pwNzwJW94OGk6POE8c/lmZ6dNXqGyu7NCrzhRFz11eWBnEuKVMw5eq+pjt0A6AchiLMkhvdiIgYFxV2Gm+iRFx2XstlBSyFEc2XvG/13E+6Bjj1CnJA6mOXPHQuLcTq5WmgpEaIgowkELA33U+mEZouSSQ7G6Y69jKJL1W5WA+p+gxLxql9q3mMTdhG1ZSnUjT3svG8AkgX9B88b8Zo+LVbp+mIp6HQfkWeAVpp6Zupj9MCO1PFu5p1FDQ9XwrFjpjxk+gkT/UMa8NzujMqu2sEAcienrMfHChxPin89xRlp+JFiknQksAxH+o/AYPHHl/Rk9WM9LLlKNKVIGkXi172952wR4PXCMHbwqgLMeQEEkn3DDRVya90aYuNMetrfOMc07U8TFssDA0hq5mJESqzyEQx/wBPTDHdkXG2e9onjPZeowOkUajHb7xYAfE/CcA89m3zFQJJhRc8lXoPjsOZxnEuN1M1UEAapkSSFFPlCj2b3kyWttghlct3awLzz8r/ABOB+PfZfihf6Mo0T4UUAcgJn1M8z1OJ+0XFzlaS0qM94RY9J3PrNh535YsUqq5emXfdhYWkDkBPPe+FTidY12d2BGqAI3C/dA8/84CMecrfQ7NPhDQ0dhuN5HJkUnzJNeuQKrop0KeSGt+EEmSttRJnbHRX4TTDCopIJ/ra/Qg6rH4gg7c8fPHFeCNRAJkaqYdZG6lis+hi3UCeeOjfwl7Zhqf8pXdQUgUGYwbzKX6G46bYscVVo8x32dDyqOCdNUuAYZXA1A8pKwPl7zi53vh6Y532v/iJRy2ZQUPtaqGKuk+Du/wSLM/Mcl59MF27ad7l2fLi8QjsVIDGw8Im4JFjzIwpvjtnKLl0E+NcXZIRFZmMa9Akop+Wo2tNhfeMBMy9b7XTQa092xACsxHOSDvPuA6457wLtPVGaT+ZqVGU1CHDOxBDkgkid1Yg26Yg4ujVK9QVBZXZdI8mI367XwmeJylsog+K0XuJ5atk85TzK0yrB9ayQdo1KSvUSPecdDz/AGloPSWojqaTadXM0XcEgP8AhDXF7Bl5ThF7E5o1KNbL1ZqBR4dRuFJIifJ1DDpLdcB6Oben39JCNBY06gPMU3YqT0IN5HUjDe7i/QuUL2dQ4dX8ViCr87H0NsH+H1fDjjvC+M1MuwYEmkD40O0bki9jH0x1vJ1fDI2N/ceeBrixfGtCt2+zP2yp+Gh3g9RUk/ID4YV+2iCKDTFmXy2Vpt5zhy7cZSlCVmkVS3cpBswYMSCPIS0jy3nCX2hRquXoEeIym2//AAzq+YwP8kx0fjQGyuU1kr1mRt7/AMvj1w0cLyQonWG8WkEOpFusekc/hgdwSn3aENNNybEqDa0aZ5g33G+DjOjtJALE3aRv1fkTtMX88Dkm70NhBVbIB2prZjPZekQEp0i7tH3iKbXvsAGAjlJwJ7QuTSppeNYmPwi3K+5PvOL1BdL16ttQR4P9xVefUA/PAfj2ZK11XdGpDT6hjPxxsdyRy8YtAPJ0FKAloN7e84zE2UySss61F2EQbQxH5YzFyEWeI8j3n64r5hbN0n8sF63BtI8JJI3ET9NvfgfmchVgwkg88GskWC8M4+hdrvjYRG3rgi3C6aVAKjMwG+lTuRbdgbe7Gr8NpltKVOUy6lRI3uCcc2jowkuyDICKiHcBl9+2Hjtb4su7RYVFAbkGIJM4UDlWosrakYgiNLaoIg7QLYbeI8Xy+YymlEZK/g1i+khTEhtjduk38sLl2mEk7Okdic0r5GgUUqFphY3uvhPzBvi1xfImopj2hdfM9Mc57G9tqeXq9zXZlpopSmQsqpZtTs5F7mwtAHvx0DjvGO6y7Vqel5XwX8LMR4II3Wd4xJkg7Di96Oe9qe0ahdCTrve4KyCCD0b6Rjb+DeVod+9RqqGsBppUyfEd9TgHfoAJMScJPEstmQjPUMhzDGxMkzJtNzPvxFwbIM1RBFtVyH0soW7NNysDnG+18UxgoxpGztuj6O4nxenQpmpUYKoHvPkOpxw3j3ENZdoJ7yoGIEkxsF9BAHy54l7U9oTWqFndyFsoPIRb3ncne97404JkjBqv7TeyomAB5bEC24ifQYyuPkzoY23QT4VTCDxAyxk+cWAPQcvcfXE+c4gVI2B8uV9/gNus9L7GqAAdoUW3JJiN952+OIRw5nZmYjaWblI89oA/PE+m7ZYtLigVxXPQpqVCSBspNyeQ/wA9AcKrcWqkk944n8Nh8ByxPxnPGtUMewLL6dff+mPeAU6P8zTWsCaRMGDFyPDJH3dUTF4xXFUiDJLkzWlnmdoqO7SNMsS1rRudv0xd4bwx2UVioNNahkkxbmZ6Aj64vdouzJpNrpBu6vEktpdfaWfS/wAcGuC0wchmKbSAhe430ka5AO++2BlPxtBQhfYnZOkGZ4v4GI92r/Bw18IUrSWrTc0w0BmBIUuN1abagbxzm2+F3KmmtcimxamQ6gsIMaSbid+WJEp1NMM40OoqqgYFeajUo2cREG+2OmuQKdBXMcKDBiGUFpK2AUzuN7Hywbp0Q0MSJcBj/qEn5k/DCccuxEhZBIuIi3v/AHOJ8lRZpXUFO8M2m0W399sLlD8jIyrdDX2UohczX6BR82Yn6YD8EoFq2aVhcVNUxzJaflGD3B1KpXj2gi0x/doF/jUO+F+jwXOUzUZSwZzLFWWSRfn68owpU3Lf2Ceq19yxxdFpqUBmq/hRQNyxgT7z88dd4fQ0IFmwAXrOkATO3LHEOG5tqGaL1zoropNPWQVFQgadRAbTAZyDBvG24f8Asl/ECm1RaFeoGdpAYLKBwbLr0rOoSZ0+EiJvhnBk852xb7cZzMNxMqdbU6NYKihToAOhjcfeIJknkMWsxUIy1IoZOthAuYUWtgj2i7VU6r5hqGp1pKoLKRDnS2orO4UAXO/wwN4CGNAOAo1EEBt9rk6bx02J5gYVkbra6HYY29AqtnqmxBPqLf5wOzHGTcWBnlI+mHMPW/BSJ5faML+9cQZnLF/by9NuvjX81GMjkX2KHgbAtTiatlKjMTLLSsDBIDnV4r7ErbAriXEFraHSQaekKhN9Isb87mT/AIwbr8FLMgp0GoQfF4kZGBImRJm29unScW6vZLLGxQpyDK7e7fnHLywanCJi+nnISVoKZJZgSSSNM8zzx7i69fuyyVI1IxU+4kYzFSbJXGmN1amFpLAAljMW543QeFcZjMTTPQgJfGh9u375Yok+I+uMxmK49Ec/kz2nv7sEuE/e/wBH/NjMZjn0Jj8gY4+0fyL/AJ4IZbOOHpoHYJrnTqOmSBNtr88ZjMDPoZAZ80gK1AQCClwdtj+g+GF/s6o/lnMXMAnnE9cZjMLh0U5Pmv0CcteoJvOomevX1w5x4j/av0b9B8Me4zG5vQOHtmZcT8G+QEYt9phHD3i3gXa28T8cZjMSvtfsZ6Zy6nucb1h4ce4zHonnHVc8J4UCbnvEN+v7J+OA/A/+Dm/7P/1HGYzEX8f7LI/CP9iRw0+On7/+VsTBAVEgHfHmMxX7Ixy7LUV/lEOkSWqAmBJAa18S8by6ynhXnyH4W/QfDGYzEb+bLl/yRnGTGSzEW+2Xb3YF8IzjwfG3+4+WMxmOj0xEhaqVDMyZKkk+erf1xvRqkEkEg259TB+WMxmK10SsbOCZKm2SUsiMe9IkqDaB1GGHLIFSmoAChLAWHwxmMxFn/wDT0/pj1D9cS5c3HpjMZiUvh2R1+WLDqCsET/0OPMZjBi7BdbLqxkqpJAkkAnYY9xmMxdHpHmz+TP/Z"/>
          <p:cNvSpPr>
            <a:spLocks noChangeAspect="1" noChangeArrowheads="1"/>
          </p:cNvSpPr>
          <p:nvPr/>
        </p:nvSpPr>
        <p:spPr bwMode="auto">
          <a:xfrm>
            <a:off x="155575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8854" name="Picture 6" descr="http://img.radio.cz/pictures/hudba/klasicismu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980728"/>
            <a:ext cx="6048672" cy="45365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  KONCERTY</a:t>
            </a:r>
            <a:endParaRPr lang="cs-CZ" b="1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rozvoj veřejných koncertů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</a:p>
          <a:p>
            <a:pPr lvl="0"/>
            <a:r>
              <a:rPr lang="cs-CZ" dirty="0" smtClean="0"/>
              <a:t>to vede k popularitě orchestrů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  </a:t>
            </a:r>
          </a:p>
          <a:p>
            <a:pPr lvl="0"/>
            <a:r>
              <a:rPr lang="cs-CZ" dirty="0" smtClean="0"/>
              <a:t>zvětšování počtu hudebníků v orchestru</a:t>
            </a:r>
          </a:p>
          <a:p>
            <a:pPr lvl="0"/>
            <a:endParaRPr lang="cs-CZ" dirty="0" smtClean="0"/>
          </a:p>
          <a:p>
            <a:r>
              <a:rPr lang="cs-CZ" sz="32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1750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 se ustálilo složení orchestru</a:t>
            </a:r>
          </a:p>
          <a:p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střediskem  kulturního života  klasicismu byla </a:t>
            </a:r>
            <a:r>
              <a:rPr lang="cs-CZ" sz="2800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</a:t>
            </a:r>
            <a:endParaRPr lang="cs-CZ" sz="2800" b="1" spc="3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0898" name="Picture 2" descr="http://www.prgcons.cz/old/smyc_orchest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6672"/>
            <a:ext cx="7272808" cy="2808312"/>
          </a:xfrm>
          <a:prstGeom prst="rect">
            <a:avLst/>
          </a:prstGeom>
          <a:noFill/>
        </p:spPr>
      </p:pic>
      <p:pic>
        <p:nvPicPr>
          <p:cNvPr id="80900" name="Picture 4" descr="http://img.radio.cz/pictures/krajani-web/viden3__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429000"/>
            <a:ext cx="2857500" cy="258127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FORMY </a:t>
            </a:r>
          </a:p>
          <a:p>
            <a:pPr lvl="0"/>
            <a:endParaRPr lang="cs-CZ" b="1" spc="3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sonátová forma  </a:t>
            </a:r>
            <a:r>
              <a:rPr lang="cs-CZ" dirty="0" smtClean="0"/>
              <a:t>- důležitá a rozvinutá</a:t>
            </a:r>
          </a:p>
          <a:p>
            <a:pPr lvl="0"/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symfonie</a:t>
            </a:r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melodram</a:t>
            </a:r>
            <a:r>
              <a:rPr lang="cs-CZ" b="1" dirty="0" smtClean="0"/>
              <a:t>  - </a:t>
            </a:r>
            <a:r>
              <a:rPr lang="cs-CZ" dirty="0" smtClean="0"/>
              <a:t> je skladba, ve které je namísto zpěvu </a:t>
            </a:r>
          </a:p>
          <a:p>
            <a:pPr>
              <a:buNone/>
            </a:pPr>
            <a:r>
              <a:rPr lang="cs-CZ" dirty="0" smtClean="0"/>
              <a:t>                           použita recitace za doprovodu hudby</a:t>
            </a:r>
            <a:endParaRPr lang="cs-CZ" b="1" dirty="0" smtClean="0"/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</a:t>
            </a:r>
          </a:p>
          <a:p>
            <a:pPr lvl="0"/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balet</a:t>
            </a:r>
            <a:endParaRPr lang="cs-CZ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82946" name="Picture 2" descr="http://www.berkeleyside.com/wp-content/uploads/2012/10/MariinskyBallet_SwanLake_02_Credit_xx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908720"/>
            <a:ext cx="6208623" cy="4824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Klasicismus 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raný</a:t>
            </a:r>
          </a:p>
          <a:p>
            <a:pPr>
              <a:buNone/>
            </a:pPr>
            <a:r>
              <a:rPr lang="cs-CZ" dirty="0" smtClean="0"/>
              <a:t>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vrcholný</a:t>
            </a:r>
            <a:r>
              <a:rPr lang="cs-CZ" dirty="0" smtClean="0"/>
              <a:t>  - </a:t>
            </a:r>
            <a:r>
              <a:rPr lang="cs-CZ" sz="24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Vídeňská  škola        </a:t>
            </a:r>
          </a:p>
          <a:p>
            <a:pPr>
              <a:buNone/>
            </a:pPr>
            <a:r>
              <a:rPr lang="cs-CZ" sz="24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</a:t>
            </a:r>
            <a:r>
              <a:rPr lang="cs-CZ" dirty="0" smtClean="0"/>
              <a:t>- nejslavnější období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67744" y="2204864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267744" y="2204864"/>
            <a:ext cx="792088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spc="3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spc="3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Christoph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spc="3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Wilibald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GLUCK</a:t>
            </a:r>
            <a:r>
              <a:rPr lang="cs-CZ" dirty="0" smtClean="0"/>
              <a:t>  - představitel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raného klasicismu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b="1" spc="3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HAYDN</a:t>
            </a:r>
            <a:endParaRPr lang="cs-CZ" spc="3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Wolfgang Amadeus MOZART</a:t>
            </a:r>
            <a:endParaRPr lang="cs-CZ" spc="3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spc="3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Ludwig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van BEETHOVEN </a:t>
            </a:r>
            <a:r>
              <a:rPr lang="cs-CZ" b="1" spc="300" dirty="0" smtClean="0"/>
              <a:t>–</a:t>
            </a: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představitelé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vrcholného klasicismu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PŘEDSTAVITELÉ  KLASICISMU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1732 </a:t>
            </a:r>
            <a:r>
              <a:rPr lang="cs-CZ" sz="2900" dirty="0" err="1" smtClean="0"/>
              <a:t>Rohrau</a:t>
            </a:r>
            <a:r>
              <a:rPr lang="cs-CZ" sz="2900" dirty="0" smtClean="0"/>
              <a:t>-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1809 </a:t>
            </a:r>
            <a:r>
              <a:rPr lang="cs-CZ" sz="2900" dirty="0" smtClean="0"/>
              <a:t>Vídeň</a:t>
            </a:r>
          </a:p>
          <a:p>
            <a:r>
              <a:rPr lang="cs-CZ" sz="2900" dirty="0" smtClean="0"/>
              <a:t>rakouský hudební skladatel</a:t>
            </a:r>
          </a:p>
          <a:p>
            <a:r>
              <a:rPr lang="cs-CZ" sz="2900" dirty="0" smtClean="0"/>
              <a:t>spolu se svým bratrem začínal jako zpěvák ve sboru v chrámu </a:t>
            </a:r>
          </a:p>
          <a:p>
            <a:pPr>
              <a:buNone/>
            </a:pPr>
            <a:r>
              <a:rPr lang="cs-CZ" sz="2900" dirty="0" smtClean="0"/>
              <a:t>     sv. Štěpána ve Vídni</a:t>
            </a:r>
          </a:p>
          <a:p>
            <a:r>
              <a:rPr lang="cs-CZ" sz="2900" dirty="0" smtClean="0"/>
              <a:t>v komponování  byl samouk, učil se z děl známých skladatelů (</a:t>
            </a:r>
            <a:r>
              <a:rPr lang="cs-CZ" sz="2900" dirty="0" err="1" smtClean="0"/>
              <a:t>Bach</a:t>
            </a:r>
            <a:r>
              <a:rPr lang="cs-CZ" sz="2900" dirty="0" smtClean="0"/>
              <a:t>)- napodobování, studiem teoretických prací</a:t>
            </a:r>
          </a:p>
          <a:p>
            <a:r>
              <a:rPr lang="cs-CZ" sz="2900" dirty="0" smtClean="0"/>
              <a:t>kapelníkem u hraběte </a:t>
            </a:r>
            <a:r>
              <a:rPr lang="cs-CZ" sz="2900" dirty="0" err="1" smtClean="0"/>
              <a:t>Morzina</a:t>
            </a:r>
            <a:r>
              <a:rPr lang="cs-CZ" sz="2900" dirty="0" smtClean="0"/>
              <a:t> (zámek v Dolní </a:t>
            </a:r>
            <a:r>
              <a:rPr lang="cs-CZ" sz="2900" dirty="0" err="1" smtClean="0"/>
              <a:t>Lukavici</a:t>
            </a:r>
            <a:r>
              <a:rPr lang="cs-CZ" sz="2900" dirty="0" smtClean="0"/>
              <a:t> u Plzně)- zde složil 1. symfonie D dur </a:t>
            </a:r>
          </a:p>
          <a:p>
            <a:r>
              <a:rPr lang="cs-CZ" sz="2900" dirty="0" smtClean="0"/>
              <a:t>kapelníkem dvorského orchestru u knížete </a:t>
            </a:r>
            <a:r>
              <a:rPr lang="cs-CZ" sz="2900" dirty="0" err="1" smtClean="0"/>
              <a:t>Esterhasiho</a:t>
            </a:r>
            <a:r>
              <a:rPr lang="cs-CZ" sz="2900" dirty="0" smtClean="0"/>
              <a:t>;  po smrti knížete kapela zrušena a Haydn byl </a:t>
            </a:r>
            <a:r>
              <a:rPr lang="cs-CZ" sz="2900" b="1" dirty="0" smtClean="0"/>
              <a:t>pozván do Anglie</a:t>
            </a:r>
            <a:r>
              <a:rPr lang="cs-CZ" sz="2900" dirty="0" smtClean="0"/>
              <a:t>  -&gt;  obrovský úspěch  -&gt;  v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Oxfordu obdržel čestný doktorát</a:t>
            </a:r>
          </a:p>
          <a:p>
            <a:r>
              <a:rPr lang="cs-CZ" sz="2900" dirty="0" smtClean="0"/>
              <a:t>do Vídně se vrátil jako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bohatý a uznávaná skladatel </a:t>
            </a:r>
            <a:r>
              <a:rPr lang="cs-CZ" sz="2900" dirty="0" smtClean="0"/>
              <a:t>a stal se vyhledávaným učitelem skladby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HAYDN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Joseph</a:t>
            </a:r>
            <a:r>
              <a:rPr lang="cs-CZ" dirty="0" smtClean="0"/>
              <a:t> HAYDN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18434" name="Picture 2" descr="http://upload.wikimedia.org/wikipedia/commons/thumb/6/69/Joseph_Haydn,_m%C3%A5lning_av_Thomas_Hardy_fr%C3%A5n_1792.jpg/475px-Joseph_Haydn,_m%C3%A5lning_av_Thomas_Hardy_fr%C3%A5n_179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76672"/>
            <a:ext cx="4495800" cy="5686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7853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mistrem instrumentální a kantátové tvorby </a:t>
            </a:r>
          </a:p>
          <a:p>
            <a:r>
              <a:rPr lang="cs-CZ" sz="2800" dirty="0" smtClean="0"/>
              <a:t>přispěl k rozvoji mnoha forem klasické hudby:</a:t>
            </a:r>
          </a:p>
          <a:p>
            <a:pPr>
              <a:buNone/>
            </a:pPr>
            <a:r>
              <a:rPr lang="cs-CZ" sz="2800" dirty="0" smtClean="0"/>
              <a:t>            - ustálil útvar čtyřvětého kvarteta  v cyklické </a:t>
            </a:r>
          </a:p>
          <a:p>
            <a:pPr>
              <a:buNone/>
            </a:pPr>
            <a:r>
              <a:rPr lang="cs-CZ" sz="2800" dirty="0" smtClean="0"/>
              <a:t>                     sonátové formě</a:t>
            </a:r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****</a:t>
            </a:r>
          </a:p>
          <a:p>
            <a:r>
              <a:rPr lang="cs-CZ" dirty="0" smtClean="0"/>
              <a:t>bratr - </a:t>
            </a:r>
            <a:r>
              <a:rPr lang="cs-CZ" b="1" dirty="0" err="1" smtClean="0"/>
              <a:t>Johann</a:t>
            </a:r>
            <a:r>
              <a:rPr lang="cs-CZ" b="1" dirty="0" smtClean="0"/>
              <a:t> Michael Haydn</a:t>
            </a:r>
            <a:r>
              <a:rPr lang="cs-CZ" dirty="0" smtClean="0"/>
              <a:t> byl rovněž vynikající hudebník, bohužel zastíněný svým bratrem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HAYDN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dirty="0" smtClean="0"/>
              <a:t>smyčcová kvarteta (80):</a:t>
            </a:r>
            <a:r>
              <a:rPr lang="cs-CZ" i="1" dirty="0" smtClean="0"/>
              <a:t> Skřivánčí, Ruské, Ptačí, </a:t>
            </a:r>
          </a:p>
          <a:p>
            <a:pPr>
              <a:buNone/>
            </a:pPr>
            <a:r>
              <a:rPr lang="cs-CZ" i="1" dirty="0" smtClean="0"/>
              <a:t>                                               Císařské, Sluneční, Jezdecká</a:t>
            </a:r>
            <a:endParaRPr lang="cs-CZ" dirty="0" smtClean="0"/>
          </a:p>
          <a:p>
            <a:r>
              <a:rPr lang="cs-CZ" dirty="0" smtClean="0"/>
              <a:t>symfonie (104):  </a:t>
            </a:r>
            <a:r>
              <a:rPr lang="cs-CZ" i="1" dirty="0" err="1" smtClean="0"/>
              <a:t>Lukavická</a:t>
            </a:r>
            <a:r>
              <a:rPr lang="cs-CZ" i="1" dirty="0" smtClean="0"/>
              <a:t>, S úderem kotlů, Hodiny, 		         Dětská symfonie, Vojenská, </a:t>
            </a:r>
          </a:p>
          <a:p>
            <a:pPr>
              <a:buNone/>
            </a:pPr>
            <a:r>
              <a:rPr lang="cs-CZ" i="1" dirty="0" smtClean="0"/>
              <a:t>                                Na </a:t>
            </a:r>
            <a:r>
              <a:rPr lang="cs-CZ" i="1" dirty="0" err="1" smtClean="0"/>
              <a:t>odchodnou</a:t>
            </a:r>
            <a:r>
              <a:rPr lang="cs-CZ" i="1" dirty="0" smtClean="0"/>
              <a:t>, S vířením kotlů</a:t>
            </a:r>
          </a:p>
          <a:p>
            <a:r>
              <a:rPr lang="cs-CZ" dirty="0" smtClean="0"/>
              <a:t> mše (6)</a:t>
            </a:r>
          </a:p>
          <a:p>
            <a:r>
              <a:rPr lang="cs-CZ" dirty="0" smtClean="0"/>
              <a:t> oratoria (2):  </a:t>
            </a:r>
            <a:r>
              <a:rPr lang="cs-CZ" i="1" dirty="0" smtClean="0"/>
              <a:t>Stvoření</a:t>
            </a:r>
            <a:r>
              <a:rPr lang="cs-CZ" dirty="0" smtClean="0"/>
              <a:t> 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Čtvero ročních období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HAYDN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1756</a:t>
            </a:r>
            <a:r>
              <a:rPr lang="cs-CZ" dirty="0" smtClean="0"/>
              <a:t> Salzburg-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1791</a:t>
            </a:r>
            <a:r>
              <a:rPr lang="cs-CZ" dirty="0" smtClean="0"/>
              <a:t>-pohřben do společného hrobu chudých ve Vídni</a:t>
            </a:r>
          </a:p>
          <a:p>
            <a:r>
              <a:rPr lang="cs-CZ" dirty="0" smtClean="0"/>
              <a:t>rakouský hudební skladatel</a:t>
            </a:r>
          </a:p>
          <a:p>
            <a:r>
              <a:rPr lang="cs-CZ" dirty="0" smtClean="0"/>
              <a:t>klavírní virtuos - jeden z největších géniů světové hudby</a:t>
            </a:r>
          </a:p>
          <a:p>
            <a:r>
              <a:rPr lang="cs-CZ" dirty="0" smtClean="0"/>
              <a:t>otec skladatel Leopold Mozart  -  pod jeho pevným a cílevědomým vedením rozvíjel jeho mimořádné nadání</a:t>
            </a:r>
          </a:p>
          <a:p>
            <a:r>
              <a:rPr lang="cs-CZ" dirty="0" smtClean="0"/>
              <a:t>ve 4 letech hrál na housle a cembalo, od 5 let skládá krátké skladby pro klávesové nástroje </a:t>
            </a:r>
          </a:p>
          <a:p>
            <a:r>
              <a:rPr lang="cs-CZ" dirty="0" smtClean="0"/>
              <a:t>s otcem a sestrou cestoval po Evropě</a:t>
            </a:r>
          </a:p>
          <a:p>
            <a:r>
              <a:rPr lang="cs-CZ" dirty="0" smtClean="0"/>
              <a:t>vystupovali v různých městech, na šlechtických dvorech </a:t>
            </a:r>
          </a:p>
          <a:p>
            <a:pPr>
              <a:buNone/>
            </a:pPr>
            <a:r>
              <a:rPr lang="cs-CZ" dirty="0" smtClean="0"/>
              <a:t>      =&gt;   vzbudili velký obdiv   =&gt;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„zázračné děti“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Wolfgang Amadeus MOZART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Wolfgang Amadeus MOZART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12290" name="Picture 2" descr="http://t3.gstatic.com/images?q=tbn:ANd9GcQrDRuY72uWp9kNCmImbK5Lq9LGUjsQIHIMpXTXVVtliuh_lNVX2AWEx3Dt7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807162"/>
            <a:ext cx="6336704" cy="50744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poznal významné hudebníky - </a:t>
            </a:r>
            <a:r>
              <a:rPr lang="cs-CZ" dirty="0" err="1" smtClean="0"/>
              <a:t>Johann</a:t>
            </a:r>
            <a:r>
              <a:rPr lang="cs-CZ" dirty="0" smtClean="0"/>
              <a:t> Christian </a:t>
            </a:r>
            <a:r>
              <a:rPr lang="cs-CZ" dirty="0" err="1" smtClean="0"/>
              <a:t>Bach</a:t>
            </a:r>
            <a:endParaRPr lang="cs-CZ" dirty="0" smtClean="0"/>
          </a:p>
          <a:p>
            <a:r>
              <a:rPr lang="cs-CZ" dirty="0" smtClean="0"/>
              <a:t>zaměstnán u salcburského arcibiskupa</a:t>
            </a:r>
          </a:p>
          <a:p>
            <a:r>
              <a:rPr lang="cs-CZ" dirty="0" smtClean="0"/>
              <a:t>roztržka s novým </a:t>
            </a:r>
            <a:r>
              <a:rPr lang="cs-CZ" dirty="0" smtClean="0"/>
              <a:t>arcibiskupem  </a:t>
            </a:r>
            <a:r>
              <a:rPr lang="cs-CZ" dirty="0" smtClean="0"/>
              <a:t>=&gt;  usadil se ve Vídni jako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svobodný umělec</a:t>
            </a:r>
          </a:p>
          <a:p>
            <a:r>
              <a:rPr lang="cs-CZ" dirty="0" smtClean="0"/>
              <a:t>pobýval v Praze  =&gt; u manželů Duškových  - </a:t>
            </a:r>
          </a:p>
          <a:p>
            <a:pPr>
              <a:buNone/>
            </a:pPr>
            <a:r>
              <a:rPr lang="cs-CZ" dirty="0" smtClean="0"/>
              <a:t>                      Dušek- skladatel, Dušková- operní pěvkyně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Wolfgang Amadeus MOZART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dirty="0" smtClean="0"/>
              <a:t>opery (17): </a:t>
            </a:r>
            <a:r>
              <a:rPr lang="cs-CZ" i="1" dirty="0" smtClean="0"/>
              <a:t>Únos ze Serailu </a:t>
            </a:r>
            <a:r>
              <a:rPr lang="cs-CZ" dirty="0" smtClean="0"/>
              <a:t>- na objednávku císaře   </a:t>
            </a:r>
          </a:p>
          <a:p>
            <a:pPr>
              <a:buNone/>
            </a:pPr>
            <a:r>
              <a:rPr lang="cs-CZ" dirty="0" smtClean="0"/>
              <a:t>                                                    Josefa II.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i="1" dirty="0" err="1" smtClean="0"/>
              <a:t>Figarova</a:t>
            </a:r>
            <a:r>
              <a:rPr lang="cs-CZ" i="1" dirty="0" smtClean="0"/>
              <a:t> svatba -  </a:t>
            </a:r>
            <a:r>
              <a:rPr lang="cs-CZ" dirty="0" smtClean="0"/>
              <a:t>neúspěšná premiéra ve Vídni</a:t>
            </a:r>
          </a:p>
          <a:p>
            <a:pPr>
              <a:buNone/>
            </a:pPr>
            <a:r>
              <a:rPr lang="cs-CZ" dirty="0" smtClean="0"/>
              <a:t>                                                  -  v Praze byla opera velmi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úspěšná</a:t>
            </a:r>
          </a:p>
          <a:p>
            <a:pPr>
              <a:buNone/>
            </a:pPr>
            <a:r>
              <a:rPr lang="cs-CZ" dirty="0" smtClean="0"/>
              <a:t>                                                  - ,,Mí Pražané mi rozumějí.“ 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i="1" dirty="0" smtClean="0"/>
              <a:t>Don </a:t>
            </a:r>
            <a:r>
              <a:rPr lang="cs-CZ" i="1" dirty="0" err="1" smtClean="0"/>
              <a:t>Giovanni</a:t>
            </a:r>
            <a:r>
              <a:rPr lang="cs-CZ" i="1" dirty="0" smtClean="0"/>
              <a:t>  </a:t>
            </a:r>
            <a:r>
              <a:rPr lang="cs-CZ" dirty="0" smtClean="0"/>
              <a:t>-  složil pro Prahu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i="1" dirty="0" smtClean="0"/>
              <a:t>Laskavost </a:t>
            </a:r>
            <a:r>
              <a:rPr lang="cs-CZ" i="1" dirty="0" err="1" smtClean="0"/>
              <a:t>Titova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                       Kouzelná flétna  - </a:t>
            </a:r>
            <a:r>
              <a:rPr lang="cs-CZ" dirty="0" smtClean="0"/>
              <a:t>text obsahuje </a:t>
            </a:r>
            <a:r>
              <a:rPr lang="cs-CZ" dirty="0" smtClean="0"/>
              <a:t>směsici pohádek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                                                     </a:t>
            </a:r>
            <a:r>
              <a:rPr lang="cs-CZ" smtClean="0"/>
              <a:t>kouzel a frašky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219200"/>
          </a:xfrm>
        </p:spPr>
        <p:txBody>
          <a:bodyPr/>
          <a:lstStyle/>
          <a:p>
            <a:pPr algn="ctr"/>
            <a:r>
              <a:rPr lang="cs-CZ" b="1" dirty="0" smtClean="0"/>
              <a:t>Wolfgang Amadeus MOZART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symfonie: </a:t>
            </a:r>
            <a:r>
              <a:rPr lang="cs-CZ" i="1" dirty="0" smtClean="0"/>
              <a:t>D dur - Pražská, g moll, C dur - Jupiterská</a:t>
            </a:r>
          </a:p>
          <a:p>
            <a:r>
              <a:rPr lang="cs-CZ" dirty="0" smtClean="0"/>
              <a:t>koncerty:  houslové</a:t>
            </a:r>
          </a:p>
          <a:p>
            <a:pPr>
              <a:buNone/>
            </a:pPr>
            <a:r>
              <a:rPr lang="cs-CZ" dirty="0" smtClean="0"/>
              <a:t>                      klavírní</a:t>
            </a:r>
          </a:p>
          <a:p>
            <a:pPr>
              <a:buNone/>
            </a:pPr>
            <a:r>
              <a:rPr lang="cs-CZ" dirty="0" smtClean="0"/>
              <a:t>                      pro fagot</a:t>
            </a:r>
          </a:p>
          <a:p>
            <a:r>
              <a:rPr lang="cs-CZ" dirty="0" smtClean="0"/>
              <a:t>církevní skladby</a:t>
            </a:r>
          </a:p>
          <a:p>
            <a:r>
              <a:rPr lang="cs-CZ" dirty="0" smtClean="0"/>
              <a:t>árie</a:t>
            </a:r>
          </a:p>
          <a:p>
            <a:r>
              <a:rPr lang="cs-CZ" dirty="0" smtClean="0"/>
              <a:t>serenády:  </a:t>
            </a:r>
            <a:r>
              <a:rPr lang="cs-CZ" i="1" dirty="0" smtClean="0"/>
              <a:t>Malá noční hudba</a:t>
            </a:r>
          </a:p>
          <a:p>
            <a:r>
              <a:rPr lang="cs-CZ" dirty="0" smtClean="0"/>
              <a:t>mše:  </a:t>
            </a:r>
            <a:r>
              <a:rPr lang="cs-CZ" i="1" dirty="0" err="1" smtClean="0"/>
              <a:t>Requiem</a:t>
            </a:r>
            <a:r>
              <a:rPr lang="cs-CZ" dirty="0" smtClean="0"/>
              <a:t>   -  mše za zemřelé</a:t>
            </a:r>
          </a:p>
          <a:p>
            <a:pPr>
              <a:buNone/>
            </a:pPr>
            <a:r>
              <a:rPr lang="cs-CZ" dirty="0" smtClean="0"/>
              <a:t>                                -  dokončil jeho žák </a:t>
            </a:r>
            <a:r>
              <a:rPr lang="cs-CZ" dirty="0" err="1" smtClean="0"/>
              <a:t>Süssmayer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Wolfgang Amadeus MOZART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1770</a:t>
            </a:r>
            <a:r>
              <a:rPr lang="cs-CZ" sz="3000" dirty="0" smtClean="0"/>
              <a:t> Bonn - </a:t>
            </a:r>
            <a:r>
              <a:rPr lang="cs-CZ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1827</a:t>
            </a:r>
            <a:r>
              <a:rPr lang="cs-CZ" sz="3000" dirty="0" smtClean="0"/>
              <a:t> Vídeň</a:t>
            </a:r>
          </a:p>
          <a:p>
            <a:r>
              <a:rPr lang="cs-CZ" sz="3000" dirty="0" smtClean="0"/>
              <a:t> skvělý klavírista</a:t>
            </a:r>
          </a:p>
          <a:p>
            <a:r>
              <a:rPr lang="cs-CZ" sz="3000" dirty="0" smtClean="0"/>
              <a:t>z </a:t>
            </a:r>
            <a:r>
              <a:rPr lang="cs-CZ" sz="3000" dirty="0" err="1" smtClean="0"/>
              <a:t>muzikantského</a:t>
            </a:r>
            <a:r>
              <a:rPr lang="cs-CZ" sz="3000" dirty="0" smtClean="0"/>
              <a:t> rodu z Vlám (Belgie)</a:t>
            </a:r>
          </a:p>
          <a:p>
            <a:r>
              <a:rPr lang="cs-CZ" sz="3000" dirty="0" smtClean="0"/>
              <a:t>studoval Bonnu na univerzitě - literaturu a filozofii</a:t>
            </a:r>
          </a:p>
          <a:p>
            <a:r>
              <a:rPr lang="cs-CZ" sz="3000" dirty="0" smtClean="0"/>
              <a:t> ve Vídni studoval hudbu u Haydna, </a:t>
            </a:r>
            <a:r>
              <a:rPr lang="cs-CZ" sz="3000" dirty="0" err="1" smtClean="0"/>
              <a:t>Salieriho</a:t>
            </a:r>
            <a:endParaRPr lang="cs-CZ" sz="3000" dirty="0" smtClean="0"/>
          </a:p>
          <a:p>
            <a:r>
              <a:rPr lang="cs-CZ" sz="3000" dirty="0" smtClean="0"/>
              <a:t>od 25 let ztrácel sluch,  38- těžká nedoslýchavost, 49- úplně hluchý</a:t>
            </a:r>
          </a:p>
          <a:p>
            <a:pPr>
              <a:buNone/>
            </a:pPr>
            <a:r>
              <a:rPr lang="cs-CZ" sz="3000" dirty="0" smtClean="0"/>
              <a:t>       =&gt;    nevzdával se a skládal dál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Ludwig</a:t>
            </a:r>
            <a:r>
              <a:rPr lang="cs-CZ" b="1" dirty="0" smtClean="0"/>
              <a:t> van BEETHOVEN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Ludwig</a:t>
            </a:r>
            <a:r>
              <a:rPr lang="cs-CZ" dirty="0" smtClean="0"/>
              <a:t> van BEETHOVEN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2050" name="Picture 2" descr="http://bostonclassicalreview.com/wp-content/uploads/2012/02/11-851x1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76672"/>
            <a:ext cx="4724400" cy="5686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dirty="0" smtClean="0"/>
              <a:t>klavírní sonáty (32):  </a:t>
            </a:r>
            <a:r>
              <a:rPr lang="cs-CZ" i="1" dirty="0" smtClean="0"/>
              <a:t>Patetická, </a:t>
            </a:r>
            <a:r>
              <a:rPr lang="cs-CZ" i="1" dirty="0" err="1" smtClean="0"/>
              <a:t>Appasionáta</a:t>
            </a:r>
            <a:r>
              <a:rPr lang="cs-CZ" i="1" dirty="0" smtClean="0"/>
              <a:t>, </a:t>
            </a:r>
          </a:p>
          <a:p>
            <a:pPr>
              <a:buNone/>
            </a:pPr>
            <a:r>
              <a:rPr lang="cs-CZ" i="1" dirty="0" smtClean="0"/>
              <a:t>                                       Sonáta měsíčního svitu, Aurora,       </a:t>
            </a:r>
          </a:p>
          <a:p>
            <a:pPr>
              <a:buNone/>
            </a:pPr>
            <a:r>
              <a:rPr lang="cs-CZ" i="1" dirty="0" smtClean="0"/>
              <a:t>                                       </a:t>
            </a:r>
            <a:r>
              <a:rPr lang="cs-CZ" i="1" dirty="0" err="1" smtClean="0"/>
              <a:t>Valdštýnská</a:t>
            </a:r>
            <a:endParaRPr lang="cs-CZ" i="1" dirty="0" smtClean="0"/>
          </a:p>
          <a:p>
            <a:r>
              <a:rPr lang="cs-CZ" dirty="0" smtClean="0"/>
              <a:t>klavírní koncert pro klavír a orchestr (5): 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i="1" dirty="0" smtClean="0"/>
              <a:t>Es dur - Císařský, C dur, B dur, C moll, G dur</a:t>
            </a:r>
          </a:p>
          <a:p>
            <a:r>
              <a:rPr lang="cs-CZ" dirty="0" smtClean="0"/>
              <a:t>houslové koncerty </a:t>
            </a:r>
          </a:p>
          <a:p>
            <a:r>
              <a:rPr lang="cs-CZ" dirty="0" smtClean="0"/>
              <a:t>sonáty</a:t>
            </a:r>
          </a:p>
          <a:p>
            <a:r>
              <a:rPr lang="cs-CZ" dirty="0" smtClean="0"/>
              <a:t>opera:  </a:t>
            </a:r>
            <a:r>
              <a:rPr lang="cs-CZ" i="1" dirty="0" err="1" smtClean="0"/>
              <a:t>Fidelio</a:t>
            </a:r>
            <a:r>
              <a:rPr lang="cs-CZ" i="1" u="sng" dirty="0" smtClean="0"/>
              <a:t> </a:t>
            </a:r>
          </a:p>
          <a:p>
            <a:r>
              <a:rPr lang="cs-CZ" dirty="0" smtClean="0"/>
              <a:t>mše: </a:t>
            </a:r>
            <a:r>
              <a:rPr lang="cs-CZ" i="1" dirty="0" err="1" smtClean="0"/>
              <a:t>Mše</a:t>
            </a:r>
            <a:r>
              <a:rPr lang="cs-CZ" i="1" dirty="0" smtClean="0"/>
              <a:t> C dur, </a:t>
            </a:r>
            <a:r>
              <a:rPr lang="cs-CZ" i="1" dirty="0" err="1" smtClean="0"/>
              <a:t>Missa</a:t>
            </a:r>
            <a:r>
              <a:rPr lang="cs-CZ" i="1" dirty="0" smtClean="0"/>
              <a:t> </a:t>
            </a:r>
            <a:r>
              <a:rPr lang="cs-CZ" i="1" dirty="0" err="1" smtClean="0"/>
              <a:t>solemnis</a:t>
            </a:r>
            <a:r>
              <a:rPr lang="cs-CZ" i="1" dirty="0" smtClean="0"/>
              <a:t> D dur</a:t>
            </a:r>
            <a:endParaRPr lang="cs-CZ" dirty="0" smtClean="0"/>
          </a:p>
          <a:p>
            <a:r>
              <a:rPr lang="cs-CZ" dirty="0" smtClean="0"/>
              <a:t> 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Ludwig</a:t>
            </a:r>
            <a:r>
              <a:rPr lang="cs-CZ" b="1" dirty="0" smtClean="0"/>
              <a:t> van BEETHOVEN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Symfonie</a:t>
            </a:r>
            <a:r>
              <a:rPr lang="cs-CZ" dirty="0" smtClean="0"/>
              <a:t> (9): </a:t>
            </a:r>
          </a:p>
          <a:p>
            <a:r>
              <a:rPr lang="cs-CZ" dirty="0" smtClean="0"/>
              <a:t>č. 3  - </a:t>
            </a:r>
            <a:r>
              <a:rPr lang="cs-CZ" b="1" i="1" dirty="0" err="1" smtClean="0"/>
              <a:t>Eroica</a:t>
            </a:r>
            <a:r>
              <a:rPr lang="cs-CZ" dirty="0" smtClean="0"/>
              <a:t> (Hrdinská)</a:t>
            </a:r>
          </a:p>
          <a:p>
            <a:r>
              <a:rPr lang="cs-CZ" dirty="0" smtClean="0"/>
              <a:t> č.5  - </a:t>
            </a:r>
            <a:r>
              <a:rPr lang="cs-CZ" b="1" i="1" dirty="0" smtClean="0"/>
              <a:t>Osudová</a:t>
            </a:r>
            <a:endParaRPr lang="cs-CZ" i="1" dirty="0" smtClean="0"/>
          </a:p>
          <a:p>
            <a:r>
              <a:rPr lang="cs-CZ" dirty="0" smtClean="0"/>
              <a:t> č.6  - </a:t>
            </a:r>
            <a:r>
              <a:rPr lang="cs-CZ" b="1" i="1" dirty="0" smtClean="0"/>
              <a:t>Pastorální</a:t>
            </a:r>
            <a:endParaRPr lang="cs-CZ" i="1" dirty="0" smtClean="0"/>
          </a:p>
          <a:p>
            <a:r>
              <a:rPr lang="cs-CZ" dirty="0" smtClean="0"/>
              <a:t> č.9  -  </a:t>
            </a:r>
            <a:r>
              <a:rPr lang="cs-CZ" b="1" i="1" dirty="0" smtClean="0"/>
              <a:t>d moll</a:t>
            </a:r>
            <a:r>
              <a:rPr lang="cs-CZ" b="1" dirty="0" smtClean="0"/>
              <a:t>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- hledání smyslu života</a:t>
            </a:r>
          </a:p>
          <a:p>
            <a:pPr>
              <a:buNone/>
            </a:pPr>
            <a:r>
              <a:rPr lang="cs-CZ" dirty="0" smtClean="0"/>
              <a:t>                          -  5 vět</a:t>
            </a:r>
          </a:p>
          <a:p>
            <a:pPr>
              <a:buNone/>
            </a:pPr>
            <a:r>
              <a:rPr lang="cs-CZ" dirty="0" smtClean="0"/>
              <a:t>                          -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„Óda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radost“ </a:t>
            </a:r>
            <a:r>
              <a:rPr lang="cs-CZ" b="1" dirty="0" smtClean="0"/>
              <a:t>- </a:t>
            </a:r>
            <a:r>
              <a:rPr lang="cs-CZ" dirty="0" smtClean="0"/>
              <a:t>(4.věta)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Ludwig</a:t>
            </a:r>
            <a:r>
              <a:rPr lang="cs-CZ" b="1" dirty="0" smtClean="0"/>
              <a:t> van BEETHOVEN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3.- 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slapoty.cz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muzejni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washington</a:t>
            </a:r>
            <a:r>
              <a:rPr lang="cs-CZ" dirty="0" smtClean="0">
                <a:hlinkClick r:id="rId3"/>
              </a:rPr>
              <a:t>-251/</a:t>
            </a:r>
            <a:endParaRPr lang="cs-CZ" dirty="0" smtClean="0"/>
          </a:p>
          <a:p>
            <a:r>
              <a:rPr lang="cs-CZ" dirty="0" smtClean="0"/>
              <a:t>3.-  </a:t>
            </a:r>
            <a:r>
              <a:rPr lang="cs-CZ" dirty="0" smtClean="0">
                <a:hlinkClick r:id="rId4"/>
              </a:rPr>
              <a:t>http://life.ihned.cz/c1-30444450-washington-tam-kde-se-vyrabi-politika</a:t>
            </a:r>
            <a:endParaRPr lang="cs-CZ" dirty="0" smtClean="0"/>
          </a:p>
          <a:p>
            <a:r>
              <a:rPr lang="cs-CZ" dirty="0" smtClean="0"/>
              <a:t>6.- 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radio.cz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/static/</a:t>
            </a:r>
            <a:r>
              <a:rPr lang="cs-CZ" dirty="0" err="1" smtClean="0">
                <a:hlinkClick r:id="rId5"/>
              </a:rPr>
              <a:t>strucne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dejiny</a:t>
            </a:r>
            <a:r>
              <a:rPr lang="cs-CZ" dirty="0" smtClean="0">
                <a:hlinkClick r:id="rId5"/>
              </a:rPr>
              <a:t>-hudby</a:t>
            </a:r>
            <a:endParaRPr lang="cs-CZ" dirty="0" smtClean="0"/>
          </a:p>
          <a:p>
            <a:r>
              <a:rPr lang="cs-CZ" dirty="0" smtClean="0"/>
              <a:t>8.- 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prgcons.cz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old</a:t>
            </a:r>
            <a:r>
              <a:rPr lang="cs-CZ" dirty="0" smtClean="0">
                <a:hlinkClick r:id="rId6"/>
              </a:rPr>
              <a:t>/koncerty-1.asp.htm</a:t>
            </a:r>
            <a:endParaRPr lang="cs-CZ" dirty="0" smtClean="0"/>
          </a:p>
          <a:p>
            <a:r>
              <a:rPr lang="cs-CZ" dirty="0" smtClean="0"/>
              <a:t>8.-  </a:t>
            </a:r>
            <a:r>
              <a:rPr lang="cs-CZ" dirty="0" smtClean="0">
                <a:hlinkClick r:id="rId7"/>
              </a:rPr>
              <a:t>http://krajane.</a:t>
            </a:r>
            <a:r>
              <a:rPr lang="cs-CZ" dirty="0" err="1" smtClean="0">
                <a:hlinkClick r:id="rId7"/>
              </a:rPr>
              <a:t>radio.cz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articleDetail.view</a:t>
            </a:r>
            <a:r>
              <a:rPr lang="cs-CZ" dirty="0" smtClean="0">
                <a:hlinkClick r:id="rId7"/>
              </a:rPr>
              <a:t>?id=924</a:t>
            </a:r>
            <a:endParaRPr lang="cs-CZ" dirty="0" smtClean="0"/>
          </a:p>
          <a:p>
            <a:r>
              <a:rPr lang="cs-CZ" dirty="0" smtClean="0"/>
              <a:t>10.- 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berkeleyside.com</a:t>
            </a:r>
            <a:r>
              <a:rPr lang="cs-CZ" dirty="0" smtClean="0">
                <a:hlinkClick r:id="rId8"/>
              </a:rPr>
              <a:t>/2012/10/12/</a:t>
            </a:r>
            <a:r>
              <a:rPr lang="cs-CZ" dirty="0" err="1" smtClean="0">
                <a:hlinkClick r:id="rId8"/>
              </a:rPr>
              <a:t>swan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lake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review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needs</a:t>
            </a:r>
            <a:r>
              <a:rPr lang="cs-CZ" dirty="0" smtClean="0">
                <a:hlinkClick r:id="rId8"/>
              </a:rPr>
              <a:t>-to-go-</a:t>
            </a:r>
            <a:r>
              <a:rPr lang="cs-CZ" dirty="0" err="1" smtClean="0">
                <a:hlinkClick r:id="rId8"/>
              </a:rPr>
              <a:t>friday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 smtClean="0"/>
              <a:t>14.- </a:t>
            </a:r>
            <a:r>
              <a:rPr lang="cs-CZ" dirty="0" smtClean="0">
                <a:hlinkClick r:id="rId9"/>
              </a:rPr>
              <a:t>http://en.wikipedia.org/wiki/File:Joseph_Haydn,_m%C3%A5lning_av_Thomas_Hardy_fr%C3%A5n_1792.jpg</a:t>
            </a:r>
            <a:endParaRPr lang="cs-CZ" dirty="0" smtClean="0"/>
          </a:p>
          <a:p>
            <a:r>
              <a:rPr lang="cs-CZ" dirty="0" smtClean="0"/>
              <a:t>18.-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arts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wallpapers.com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art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mozart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art</a:t>
            </a:r>
            <a:r>
              <a:rPr lang="cs-CZ" dirty="0" smtClean="0">
                <a:hlinkClick r:id="rId10"/>
              </a:rPr>
              <a:t>/index.</a:t>
            </a:r>
            <a:r>
              <a:rPr lang="cs-CZ" dirty="0" err="1" smtClean="0">
                <a:hlinkClick r:id="rId10"/>
              </a:rPr>
              <a:t>htm</a:t>
            </a:r>
            <a:endParaRPr lang="cs-CZ" dirty="0" smtClean="0"/>
          </a:p>
          <a:p>
            <a:r>
              <a:rPr lang="cs-CZ" dirty="0" smtClean="0"/>
              <a:t>23.- </a:t>
            </a:r>
            <a:r>
              <a:rPr lang="cs-CZ" dirty="0" smtClean="0">
                <a:hlinkClick r:id="rId11"/>
              </a:rPr>
              <a:t>http://bostonclassicalreview.com/2012/02/zeitouni-leads-handel-and-haydn-in-heroic-beethoven-program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177468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</a:t>
            </a:r>
          </a:p>
          <a:p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zpracovala:</a:t>
            </a:r>
          </a:p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Ilona Daňková</a:t>
            </a: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271</TotalTime>
  <Words>915</Words>
  <Application>Microsoft Office PowerPoint</Application>
  <PresentationFormat>Předvádění na obrazovce (4:3)</PresentationFormat>
  <Paragraphs>268</Paragraphs>
  <Slides>27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Papír</vt:lpstr>
      <vt:lpstr>CESTA  Z  PRAVĚKU</vt:lpstr>
      <vt:lpstr>KLASICISMUS</vt:lpstr>
      <vt:lpstr>Bílý dům Kapitol</vt:lpstr>
      <vt:lpstr>KLASICISMUS</vt:lpstr>
      <vt:lpstr>KLASICISMUS</vt:lpstr>
      <vt:lpstr>Snímek 6</vt:lpstr>
      <vt:lpstr>KLASICISMUS</vt:lpstr>
      <vt:lpstr>Snímek 8</vt:lpstr>
      <vt:lpstr>KLASICISMUS</vt:lpstr>
      <vt:lpstr>Snímek 10</vt:lpstr>
      <vt:lpstr>KLASICISMUS</vt:lpstr>
      <vt:lpstr>PŘEDSTAVITELÉ  KLASICISMU</vt:lpstr>
      <vt:lpstr>Joseph  HAYDN</vt:lpstr>
      <vt:lpstr>Joseph HAYDN</vt:lpstr>
      <vt:lpstr>Joseph  HAYDN</vt:lpstr>
      <vt:lpstr>Joseph  HAYDN</vt:lpstr>
      <vt:lpstr>Wolfgang Amadeus MOZART</vt:lpstr>
      <vt:lpstr>Wolfgang Amadeus MOZART</vt:lpstr>
      <vt:lpstr>Wolfgang Amadeus MOZART</vt:lpstr>
      <vt:lpstr>Wolfgang Amadeus MOZART</vt:lpstr>
      <vt:lpstr>Wolfgang Amadeus MOZART</vt:lpstr>
      <vt:lpstr>Ludwig van BEETHOVEN</vt:lpstr>
      <vt:lpstr>Ludwig van BEETHOVEN</vt:lpstr>
      <vt:lpstr>Ludwig van BEETHOVEN</vt:lpstr>
      <vt:lpstr>Ludwig van BEETHOVEN</vt:lpstr>
      <vt:lpstr>Zdroje použitých obrázků: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Ilonka</cp:lastModifiedBy>
  <cp:revision>30</cp:revision>
  <dcterms:created xsi:type="dcterms:W3CDTF">2013-01-07T18:48:50Z</dcterms:created>
  <dcterms:modified xsi:type="dcterms:W3CDTF">2013-01-10T21:33:50Z</dcterms:modified>
</cp:coreProperties>
</file>