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96" r:id="rId2"/>
    <p:sldId id="290" r:id="rId3"/>
    <p:sldId id="297" r:id="rId4"/>
    <p:sldId id="298" r:id="rId5"/>
    <p:sldId id="265" r:id="rId6"/>
    <p:sldId id="286" r:id="rId7"/>
    <p:sldId id="264" r:id="rId8"/>
    <p:sldId id="267" r:id="rId9"/>
    <p:sldId id="299" r:id="rId10"/>
    <p:sldId id="300" r:id="rId11"/>
    <p:sldId id="301" r:id="rId12"/>
    <p:sldId id="284" r:id="rId13"/>
    <p:sldId id="302" r:id="rId14"/>
    <p:sldId id="303" r:id="rId15"/>
    <p:sldId id="294" r:id="rId16"/>
    <p:sldId id="30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D4168F-4649-4655-B751-A0A09F181CC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4DAEE4-CD08-4A4D-B65E-A98C5C6EDD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4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DAEE4-CD08-4A4D-B65E-A98C5C6EDD12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E9784-112C-4A0F-841E-CECA671153C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53D4A50-03E0-4E00-B0A1-6AC66B88C9E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97319-0F1E-4538-AB89-C3774F53CEB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82268-5748-479D-8D8C-3C9B3C99724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1C632-798B-4158-8902-E46B868F4F9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D2E3C-D08B-40A8-98A4-E521F36E229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A20AC-BDF5-4151-A5DB-B408CBA63F0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CBAD8BD-B7F7-4B19-916D-7C8860B515E5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591B7-7BF6-4014-8120-146DC46FDF6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406D2-E78F-4A9D-A725-44FF93DEDA2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40365-4370-4121-8EFF-7DA20A617E1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B1FBC35-DA70-4313-942C-CEDB141EB24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ED6480C-C5D0-451E-A5F3-B35AA2F4AA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8"/>
  </p:transition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ramofonove-desky.cz/brixi-frantisek-xaver-organ-concertos/d-73737/" TargetMode="External"/><Relationship Id="rId3" Type="http://schemas.openxmlformats.org/officeDocument/2006/relationships/hyperlink" Target="http://cz.prague-stay.com/lifestyle/clanek/168-stavovske-divadlo-cesky-klasicismus/" TargetMode="External"/><Relationship Id="rId7" Type="http://schemas.openxmlformats.org/officeDocument/2006/relationships/hyperlink" Target="http://www.cesti-madrigaliste.cz/index.php?id=discography&amp;lang=cz" TargetMode="External"/><Relationship Id="rId12" Type="http://schemas.openxmlformats.org/officeDocument/2006/relationships/hyperlink" Target="http://www.vysocina-news.cz/clanek/stamicova-doba-v-havlickobrodskem-muzeu-vysociny/email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akub_Jan_Ryba" TargetMode="External"/><Relationship Id="rId11" Type="http://schemas.openxmlformats.org/officeDocument/2006/relationships/hyperlink" Target="http://nl.wikipedia.org/wiki/Bestand:Jan_Vil%C3%ADmek_-_Josef_Myslive%C4%8Dek.jpg" TargetMode="External"/><Relationship Id="rId5" Type="http://schemas.openxmlformats.org/officeDocument/2006/relationships/hyperlink" Target="http://1620.webpark.cz/bitva.html" TargetMode="External"/><Relationship Id="rId10" Type="http://schemas.openxmlformats.org/officeDocument/2006/relationships/hyperlink" Target="http://classical.webnode.cz/jan-dismas-zelenka/" TargetMode="External"/><Relationship Id="rId4" Type="http://schemas.openxmlformats.org/officeDocument/2006/relationships/hyperlink" Target="http://www.travelguide.cz/cz/turistika/zamky/zamek-kozel" TargetMode="External"/><Relationship Id="rId9" Type="http://schemas.openxmlformats.org/officeDocument/2006/relationships/hyperlink" Target="http://www.svkkl.cz/cs/katalog-a-databaze/kalendarium/?y=11&amp;m=10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 KLASICISMUS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72706" name="Picture 2" descr="https://encrypted-tbn0.gstatic.com/images?q=tbn:ANd9GcQiZ-dIEI5K-r3_36IrYJkp-JAbLpD1Z2vjuWBVg9IiBw5Qrk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4561291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436" name="Picture 4" descr="http://www.travelguide.cz/facilities/tg/full/535-1018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996952"/>
            <a:ext cx="4176464" cy="31323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1620 </a:t>
            </a:r>
            <a:r>
              <a:rPr lang="cs-CZ" dirty="0" smtClean="0"/>
              <a:t> - 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na Bílé hoře</a:t>
            </a:r>
            <a:r>
              <a:rPr lang="cs-CZ" dirty="0" smtClean="0"/>
              <a:t>   a   následná  </a:t>
            </a:r>
          </a:p>
          <a:p>
            <a:pPr>
              <a:buNone/>
            </a:pPr>
            <a:r>
              <a:rPr lang="cs-CZ" dirty="0" smtClean="0"/>
              <a:t>                                         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„Doba temna“</a:t>
            </a:r>
          </a:p>
          <a:p>
            <a:r>
              <a:rPr lang="cs-CZ" dirty="0" smtClean="0"/>
              <a:t> 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1618  - 1648</a:t>
            </a:r>
            <a:r>
              <a:rPr lang="cs-CZ" dirty="0" smtClean="0"/>
              <a:t>    - 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 Třicetiletá válka“</a:t>
            </a:r>
          </a:p>
          <a:p>
            <a:pPr>
              <a:buNone/>
            </a:pPr>
            <a:endParaRPr lang="cs-CZ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</a:p>
          <a:p>
            <a:pPr>
              <a:buNone/>
            </a:pPr>
            <a:endParaRPr lang="cs-CZ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velký vliv na českou kulturu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ČESKÝ KLASICISMUS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4067944" y="3356992"/>
            <a:ext cx="360040" cy="792088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74265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91138" name="Picture 2" descr="http://1620.webpark.cz/bitv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980728"/>
            <a:ext cx="7536740" cy="46805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wheel spokes="8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čeští hudebníci nenacházejí  v Čechách  uplatnění</a:t>
            </a:r>
          </a:p>
          <a:p>
            <a:pPr algn="ctr">
              <a:buNone/>
            </a:pPr>
            <a:r>
              <a:rPr lang="cs-CZ" dirty="0" smtClean="0"/>
              <a:t>*špatné podmínky</a:t>
            </a:r>
          </a:p>
          <a:p>
            <a:pPr algn="ctr">
              <a:buNone/>
            </a:pPr>
            <a:r>
              <a:rPr lang="cs-CZ" dirty="0" smtClean="0"/>
              <a:t>*pouze hudbou se nemohli uživit</a:t>
            </a:r>
          </a:p>
          <a:p>
            <a:pPr algn="ctr">
              <a:buNone/>
            </a:pPr>
            <a:r>
              <a:rPr lang="cs-CZ" dirty="0" smtClean="0"/>
              <a:t>* v zahraničí byli žádaní     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obrovská 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vlna  emigrace </a:t>
            </a:r>
          </a:p>
          <a:p>
            <a:pPr algn="ctr">
              <a:buNone/>
            </a:pPr>
            <a:r>
              <a:rPr lang="cs-CZ" dirty="0" smtClean="0"/>
              <a:t>(40. léta 18. století)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/>
              <a:t>ČESKÝ KLASICISMUS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355976" y="3717032"/>
            <a:ext cx="504056" cy="936104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8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ČESKÝ KLASICISMUS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Mannheim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Jan Václav </a:t>
            </a:r>
            <a:r>
              <a:rPr lang="cs-CZ" b="1" dirty="0" err="1" smtClean="0"/>
              <a:t>Stamic</a:t>
            </a:r>
            <a:endParaRPr lang="cs-CZ" dirty="0" smtClean="0"/>
          </a:p>
          <a:p>
            <a:r>
              <a:rPr lang="cs-CZ" dirty="0" smtClean="0"/>
              <a:t>František Xaver</a:t>
            </a:r>
            <a:r>
              <a:rPr lang="cs-CZ" b="1" dirty="0" smtClean="0"/>
              <a:t> Richter</a:t>
            </a:r>
          </a:p>
          <a:p>
            <a:r>
              <a:rPr lang="cs-CZ" dirty="0" smtClean="0"/>
              <a:t>Karel</a:t>
            </a:r>
            <a:r>
              <a:rPr lang="cs-CZ" b="1" dirty="0" smtClean="0"/>
              <a:t> </a:t>
            </a:r>
            <a:r>
              <a:rPr lang="cs-CZ" dirty="0" smtClean="0"/>
              <a:t>a Antonín</a:t>
            </a:r>
            <a:r>
              <a:rPr lang="cs-CZ" b="1" dirty="0" smtClean="0"/>
              <a:t> Staticové</a:t>
            </a:r>
            <a:endParaRPr lang="cs-CZ" dirty="0" smtClean="0"/>
          </a:p>
          <a:p>
            <a:endParaRPr lang="cs-CZ" dirty="0" smtClean="0"/>
          </a:p>
          <a:p>
            <a:endParaRPr lang="cs-CZ" b="1" i="1" dirty="0" smtClean="0"/>
          </a:p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Francie- Paříž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/>
              <a:t>Antonín</a:t>
            </a:r>
            <a:r>
              <a:rPr lang="cs-CZ" b="1" dirty="0" smtClean="0"/>
              <a:t> </a:t>
            </a:r>
            <a:r>
              <a:rPr lang="cs-CZ" b="1" dirty="0" err="1" smtClean="0"/>
              <a:t>Rejcha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Berlín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/>
              <a:t>Jiří Antonín</a:t>
            </a:r>
            <a:r>
              <a:rPr lang="cs-CZ" b="1" dirty="0" smtClean="0"/>
              <a:t> Benda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 </a:t>
            </a:r>
          </a:p>
          <a:p>
            <a:r>
              <a:rPr lang="cs-CZ" dirty="0" smtClean="0"/>
              <a:t>Jan Křtitel</a:t>
            </a:r>
            <a:r>
              <a:rPr lang="cs-CZ" b="1" dirty="0" smtClean="0"/>
              <a:t> </a:t>
            </a:r>
            <a:r>
              <a:rPr lang="cs-CZ" b="1" dirty="0" err="1" smtClean="0"/>
              <a:t>Vaňhal</a:t>
            </a:r>
            <a:endParaRPr lang="cs-CZ" b="1" i="1" dirty="0" smtClean="0"/>
          </a:p>
          <a:p>
            <a:r>
              <a:rPr lang="cs-CZ" b="1" i="1" dirty="0" smtClean="0"/>
              <a:t> </a:t>
            </a:r>
            <a:r>
              <a:rPr lang="cs-CZ" dirty="0" smtClean="0"/>
              <a:t>Leopold</a:t>
            </a:r>
            <a:r>
              <a:rPr lang="cs-CZ" b="1" dirty="0" smtClean="0"/>
              <a:t> Koželuh</a:t>
            </a:r>
            <a:endParaRPr lang="cs-CZ" b="1" i="1" dirty="0" smtClean="0"/>
          </a:p>
          <a:p>
            <a:r>
              <a:rPr lang="cs-CZ" dirty="0" smtClean="0"/>
              <a:t>František</a:t>
            </a:r>
            <a:r>
              <a:rPr lang="cs-CZ" b="1" dirty="0" smtClean="0"/>
              <a:t> Kramář</a:t>
            </a:r>
          </a:p>
          <a:p>
            <a:endParaRPr lang="cs-CZ" b="1" dirty="0" smtClean="0"/>
          </a:p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/>
              <a:t>Josef</a:t>
            </a:r>
            <a:r>
              <a:rPr lang="cs-CZ" b="1" dirty="0" smtClean="0"/>
              <a:t> Mysliveček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8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Kantorská tradice v české hudbě</a:t>
            </a:r>
          </a:p>
          <a:p>
            <a:r>
              <a:rPr lang="cs-CZ" dirty="0" smtClean="0"/>
              <a:t>18. století</a:t>
            </a:r>
          </a:p>
          <a:p>
            <a:r>
              <a:rPr lang="cs-CZ" b="1" dirty="0" smtClean="0"/>
              <a:t>škola </a:t>
            </a:r>
          </a:p>
          <a:p>
            <a:r>
              <a:rPr lang="cs-CZ" dirty="0" smtClean="0"/>
              <a:t>hudba jedna z hlavních předmětům výuky</a:t>
            </a:r>
          </a:p>
          <a:p>
            <a:r>
              <a:rPr lang="cs-CZ" b="1" dirty="0" smtClean="0"/>
              <a:t>kantor  - muzikant </a:t>
            </a:r>
            <a:r>
              <a:rPr lang="cs-CZ" dirty="0" smtClean="0"/>
              <a:t>(varhaníci, obstarávali hudební vystoupení)</a:t>
            </a:r>
          </a:p>
          <a:p>
            <a:r>
              <a:rPr lang="cs-CZ" dirty="0" smtClean="0"/>
              <a:t>chlapci z chudých rodin mohli zadarmo vystudovat jako vokalisté a fundatisté klášterů a chrámů  - </a:t>
            </a:r>
          </a:p>
          <a:p>
            <a:pPr>
              <a:buNone/>
            </a:pPr>
            <a:r>
              <a:rPr lang="cs-CZ" dirty="0" smtClean="0"/>
              <a:t>                             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chlapec zpěváček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51216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ČESKÝ KLASICISMUS</a:t>
            </a:r>
            <a:r>
              <a:rPr lang="cs-CZ" sz="5300" dirty="0" smtClean="0"/>
              <a:t/>
            </a:r>
            <a:br>
              <a:rPr lang="cs-CZ" sz="5300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191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Jakub RYBA</a:t>
            </a:r>
          </a:p>
          <a:p>
            <a:r>
              <a:rPr lang="cs-CZ" dirty="0" smtClean="0"/>
              <a:t>kantor  v </a:t>
            </a:r>
            <a:r>
              <a:rPr lang="cs-CZ" dirty="0" err="1" smtClean="0"/>
              <a:t>Rožmitále</a:t>
            </a:r>
            <a:endParaRPr lang="cs-CZ" dirty="0" smtClean="0"/>
          </a:p>
          <a:p>
            <a:r>
              <a:rPr lang="cs-CZ" dirty="0" smtClean="0"/>
              <a:t>věnoval se hudební teorii </a:t>
            </a:r>
          </a:p>
          <a:p>
            <a:r>
              <a:rPr lang="cs-CZ" dirty="0" smtClean="0"/>
              <a:t>napsal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 Českou mši vánoční “</a:t>
            </a:r>
          </a:p>
          <a:p>
            <a:pPr>
              <a:buNone/>
            </a:pP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9804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PŘEDSTAVITELÉ  ČESKÉHO  KLASICISMU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8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Jakub RYBA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pic>
        <p:nvPicPr>
          <p:cNvPr id="93186" name="Picture 2" descr="http://upload.wikimedia.org/wikipedia/commons/6/6e/JJry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620688"/>
            <a:ext cx="2592288" cy="3513992"/>
          </a:xfrm>
          <a:prstGeom prst="rect">
            <a:avLst/>
          </a:prstGeom>
          <a:noFill/>
        </p:spPr>
      </p:pic>
      <p:pic>
        <p:nvPicPr>
          <p:cNvPr id="93188" name="Picture 4" descr="http://www.cesti-madrigaliste.cz/img/JanJakubRyba_CeskaMs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700808"/>
            <a:ext cx="4392488" cy="439248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15072"/>
          </a:xfrm>
        </p:spPr>
        <p:txBody>
          <a:bodyPr/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Xaver BRIXI</a:t>
            </a:r>
          </a:p>
          <a:p>
            <a:r>
              <a:rPr lang="cs-CZ" dirty="0" smtClean="0"/>
              <a:t>skladatel a varhaník </a:t>
            </a:r>
            <a:r>
              <a:rPr lang="cs-CZ" dirty="0" smtClean="0"/>
              <a:t>v </a:t>
            </a:r>
            <a:r>
              <a:rPr lang="cs-CZ" dirty="0" smtClean="0"/>
              <a:t>chrámu sv. Víta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69242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PŘEDSTAVITELÉ  ČESKÉHO  KLASICISMU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67064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95234" name="Picture 2" descr="http://www.gramofonove-desky.cz/fotocache/bigorig/LP-xaver-frantisek-brixi-organ-concerto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34354" y="2060848"/>
            <a:ext cx="3947646" cy="38884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5236" name="Picture 4" descr="http://www.svkkl.cz/files/kalendarium/2011/kal10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76672"/>
            <a:ext cx="3543249" cy="44644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wheel spokes="8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Václav STAMIC</a:t>
            </a:r>
          </a:p>
          <a:p>
            <a:r>
              <a:rPr lang="cs-CZ" dirty="0" smtClean="0"/>
              <a:t>zakladatel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sonátové formy</a:t>
            </a:r>
          </a:p>
          <a:p>
            <a:r>
              <a:rPr lang="cs-CZ" dirty="0" smtClean="0"/>
              <a:t>působil v Německém </a:t>
            </a:r>
            <a:r>
              <a:rPr lang="cs-CZ" dirty="0" err="1" smtClean="0"/>
              <a:t>Mainheimu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Jan </a:t>
            </a:r>
            <a:r>
              <a:rPr lang="cs-CZ" sz="32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Dismas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ZELENKA</a:t>
            </a:r>
          </a:p>
          <a:p>
            <a:r>
              <a:rPr lang="cs-CZ" dirty="0" smtClean="0"/>
              <a:t>jeho skladby byly více barokní</a:t>
            </a:r>
          </a:p>
          <a:p>
            <a:endParaRPr lang="cs-CZ" dirty="0" smtClean="0"/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MYSLIVEČEK</a:t>
            </a:r>
          </a:p>
          <a:p>
            <a:r>
              <a:rPr lang="cs-CZ" b="1" i="1" dirty="0" smtClean="0"/>
              <a:t>"Božský Čech", </a:t>
            </a:r>
            <a:r>
              <a:rPr lang="cs-CZ" b="1" dirty="0" smtClean="0"/>
              <a:t>který pobýval v Itálii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PŘEDSTAVITELÉ  ČESKÉHO  KLASICISMU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670648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heel spokes="8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99332" name="Picture 4" descr="http://upload.wikimedia.org/wikipedia/commons/6/67/Jan_Vil%C3%ADmek_-_Josef_Myslive%C4%8D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60648"/>
            <a:ext cx="3309257" cy="4390281"/>
          </a:xfrm>
          <a:prstGeom prst="rect">
            <a:avLst/>
          </a:prstGeom>
          <a:noFill/>
        </p:spPr>
      </p:pic>
      <p:pic>
        <p:nvPicPr>
          <p:cNvPr id="99334" name="Picture 6" descr="http://www.vysocina-news.cz/data/21175/images/full/stamic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32656"/>
            <a:ext cx="3190875" cy="38004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9330" name="Picture 2" descr="http://files.classical.webnode.cz/200000253-46605475a2/ZELENKA_Jan_Dismas_Zelen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1700808"/>
            <a:ext cx="2831700" cy="446449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1912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skladatelé českého klasicismu výrazně ovlivnili a obohatili světovou hudební tvorbu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54840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/>
            </a:r>
            <a:br>
              <a:rPr lang="cs-CZ" sz="4400" b="1" dirty="0" smtClean="0"/>
            </a:br>
            <a:r>
              <a:rPr lang="cs-CZ" sz="4400" b="1" dirty="0" smtClean="0"/>
              <a:t>ČESKÝ KLASICISMUS</a:t>
            </a:r>
            <a:r>
              <a:rPr lang="cs-CZ" sz="4800" dirty="0" smtClean="0"/>
              <a:t/>
            </a:r>
            <a:br>
              <a:rPr lang="cs-CZ" sz="4800" dirty="0" smtClean="0"/>
            </a:b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27.- </a:t>
            </a:r>
            <a:r>
              <a:rPr lang="cs-CZ" dirty="0" smtClean="0">
                <a:hlinkClick r:id="rId3"/>
              </a:rPr>
              <a:t>http://cz.prague-stay.com/lifestyle/clanek/168-stavovske-divadlo-cesky-klasicismus/</a:t>
            </a:r>
            <a:endParaRPr lang="cs-CZ" dirty="0" smtClean="0"/>
          </a:p>
          <a:p>
            <a:r>
              <a:rPr lang="cs-CZ" dirty="0" smtClean="0"/>
              <a:t>27.-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travelguide.cz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/turistika/</a:t>
            </a:r>
            <a:r>
              <a:rPr lang="cs-CZ" dirty="0" err="1" smtClean="0">
                <a:hlinkClick r:id="rId4"/>
              </a:rPr>
              <a:t>zamky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zamek</a:t>
            </a:r>
            <a:r>
              <a:rPr lang="cs-CZ" dirty="0" smtClean="0">
                <a:hlinkClick r:id="rId4"/>
              </a:rPr>
              <a:t>-kozel</a:t>
            </a:r>
            <a:endParaRPr lang="cs-CZ" dirty="0" smtClean="0"/>
          </a:p>
          <a:p>
            <a:r>
              <a:rPr lang="cs-CZ" dirty="0" smtClean="0"/>
              <a:t>29.- </a:t>
            </a:r>
            <a:r>
              <a:rPr lang="cs-CZ" dirty="0" smtClean="0">
                <a:hlinkClick r:id="rId5"/>
              </a:rPr>
              <a:t>http://1620.webpark.cz/bitva.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r>
              <a:rPr lang="cs-CZ" dirty="0" smtClean="0"/>
              <a:t>34.- </a:t>
            </a:r>
            <a:r>
              <a:rPr lang="cs-CZ" dirty="0" smtClean="0">
                <a:hlinkClick r:id="rId6"/>
              </a:rPr>
              <a:t>http://cs.wikipedia.org/wiki/Jakub_Jan_Ryba</a:t>
            </a:r>
            <a:endParaRPr lang="cs-CZ" dirty="0" smtClean="0"/>
          </a:p>
          <a:p>
            <a:r>
              <a:rPr lang="cs-CZ" dirty="0" smtClean="0"/>
              <a:t>34.-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cesti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madrigaliste.cz</a:t>
            </a:r>
            <a:r>
              <a:rPr lang="cs-CZ" dirty="0" smtClean="0">
                <a:hlinkClick r:id="rId7"/>
              </a:rPr>
              <a:t>/index.</a:t>
            </a:r>
            <a:r>
              <a:rPr lang="cs-CZ" dirty="0" err="1" smtClean="0">
                <a:hlinkClick r:id="rId7"/>
              </a:rPr>
              <a:t>php</a:t>
            </a:r>
            <a:r>
              <a:rPr lang="cs-CZ" dirty="0" smtClean="0">
                <a:hlinkClick r:id="rId7"/>
              </a:rPr>
              <a:t>?id=</a:t>
            </a:r>
            <a:r>
              <a:rPr lang="cs-CZ" dirty="0" err="1" smtClean="0">
                <a:hlinkClick r:id="rId7"/>
              </a:rPr>
              <a:t>discography</a:t>
            </a:r>
            <a:r>
              <a:rPr lang="cs-CZ" dirty="0" smtClean="0">
                <a:hlinkClick r:id="rId7"/>
              </a:rPr>
              <a:t>&amp;</a:t>
            </a:r>
            <a:r>
              <a:rPr lang="cs-CZ" dirty="0" err="1" smtClean="0">
                <a:hlinkClick r:id="rId7"/>
              </a:rPr>
              <a:t>lang</a:t>
            </a:r>
            <a:r>
              <a:rPr lang="cs-CZ" dirty="0" smtClean="0">
                <a:hlinkClick r:id="rId7"/>
              </a:rPr>
              <a:t>=</a:t>
            </a:r>
            <a:r>
              <a:rPr lang="cs-CZ" dirty="0" err="1" smtClean="0">
                <a:hlinkClick r:id="rId7"/>
              </a:rPr>
              <a:t>cz</a:t>
            </a:r>
            <a:endParaRPr lang="cs-CZ" dirty="0" smtClean="0"/>
          </a:p>
          <a:p>
            <a:r>
              <a:rPr lang="cs-CZ" dirty="0" smtClean="0"/>
              <a:t>36.-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gramofonove</a:t>
            </a:r>
            <a:r>
              <a:rPr lang="cs-CZ" dirty="0" smtClean="0">
                <a:hlinkClick r:id="rId8"/>
              </a:rPr>
              <a:t>-desky.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brixi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frantisek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xaver</a:t>
            </a:r>
            <a:r>
              <a:rPr lang="cs-CZ" dirty="0" smtClean="0">
                <a:hlinkClick r:id="rId8"/>
              </a:rPr>
              <a:t>-organ-</a:t>
            </a:r>
            <a:r>
              <a:rPr lang="cs-CZ" dirty="0" err="1" smtClean="0">
                <a:hlinkClick r:id="rId8"/>
              </a:rPr>
              <a:t>concertos</a:t>
            </a:r>
            <a:r>
              <a:rPr lang="cs-CZ" dirty="0" smtClean="0">
                <a:hlinkClick r:id="rId8"/>
              </a:rPr>
              <a:t>/d-73737/</a:t>
            </a:r>
            <a:endParaRPr lang="cs-CZ" dirty="0" smtClean="0"/>
          </a:p>
          <a:p>
            <a:r>
              <a:rPr lang="cs-CZ" dirty="0" smtClean="0"/>
              <a:t>36.- 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svkkl.cz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>
                <a:hlinkClick r:id="rId9"/>
              </a:rPr>
              <a:t>/katalog-a-</a:t>
            </a:r>
            <a:r>
              <a:rPr lang="cs-CZ" dirty="0" err="1" smtClean="0">
                <a:hlinkClick r:id="rId9"/>
              </a:rPr>
              <a:t>databaze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kalendarium</a:t>
            </a:r>
            <a:r>
              <a:rPr lang="cs-CZ" dirty="0" smtClean="0">
                <a:hlinkClick r:id="rId9"/>
              </a:rPr>
              <a:t>/?y=11&amp;m=10</a:t>
            </a:r>
            <a:endParaRPr lang="cs-CZ" dirty="0" smtClean="0"/>
          </a:p>
          <a:p>
            <a:r>
              <a:rPr lang="cs-CZ" dirty="0" smtClean="0"/>
              <a:t>38.-  </a:t>
            </a:r>
            <a:r>
              <a:rPr lang="cs-CZ" dirty="0" smtClean="0">
                <a:hlinkClick r:id="rId10"/>
              </a:rPr>
              <a:t>http://classical.webnode.cz/jan-dismas-zelenka/</a:t>
            </a:r>
            <a:endParaRPr lang="cs-CZ" dirty="0" smtClean="0"/>
          </a:p>
          <a:p>
            <a:r>
              <a:rPr lang="cs-CZ" dirty="0" smtClean="0"/>
              <a:t>38.-  </a:t>
            </a:r>
            <a:r>
              <a:rPr lang="cs-CZ" dirty="0" smtClean="0">
                <a:hlinkClick r:id="rId11"/>
              </a:rPr>
              <a:t>http://nl.wikipedia.org/wiki/Bestand:Jan_Vil%C3%ADmek_-_Josef_Myslive%C4%8Dek.jpg</a:t>
            </a:r>
            <a:endParaRPr lang="cs-CZ" dirty="0" smtClean="0"/>
          </a:p>
          <a:p>
            <a:r>
              <a:rPr lang="cs-CZ" dirty="0" smtClean="0"/>
              <a:t> 38.-  </a:t>
            </a:r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vysocina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news.cz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clanek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stamicova</a:t>
            </a:r>
            <a:r>
              <a:rPr lang="cs-CZ" dirty="0" smtClean="0">
                <a:hlinkClick r:id="rId12"/>
              </a:rPr>
              <a:t>-doba-v-</a:t>
            </a:r>
            <a:r>
              <a:rPr lang="cs-CZ" dirty="0" err="1" smtClean="0">
                <a:hlinkClick r:id="rId12"/>
              </a:rPr>
              <a:t>havlickobrodskem</a:t>
            </a:r>
            <a:r>
              <a:rPr lang="cs-CZ" dirty="0" smtClean="0">
                <a:hlinkClick r:id="rId12"/>
              </a:rPr>
              <a:t>-muzeu-</a:t>
            </a:r>
            <a:r>
              <a:rPr lang="cs-CZ" dirty="0" err="1" smtClean="0">
                <a:hlinkClick r:id="rId12"/>
              </a:rPr>
              <a:t>vysociny</a:t>
            </a:r>
            <a:r>
              <a:rPr lang="cs-CZ" dirty="0" smtClean="0">
                <a:hlinkClick r:id="rId12"/>
              </a:rPr>
              <a:t>/email/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obrázků: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10546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 KLASICISMUS</a:t>
            </a:r>
          </a:p>
          <a:p>
            <a:endParaRPr lang="cs-CZ" sz="2800" dirty="0" smtClean="0"/>
          </a:p>
          <a:p>
            <a:r>
              <a:rPr lang="cs-CZ" sz="2800" dirty="0" smtClean="0"/>
              <a:t>zpracovala: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Ilona Daňková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D6480C-C5D0-451E-A5F3-B35AA2F4AA7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23860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282</TotalTime>
  <Words>394</Words>
  <Application>Microsoft Office PowerPoint</Application>
  <PresentationFormat>Předvádění na obrazovce (4:3)</PresentationFormat>
  <Paragraphs>150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CESTA  Z  PRAVĚKU</vt:lpstr>
      <vt:lpstr>Prezentace aplikace PowerPoint</vt:lpstr>
      <vt:lpstr>ČESKÝ KLASICISMUS</vt:lpstr>
      <vt:lpstr>Prezentace aplikace PowerPoint</vt:lpstr>
      <vt:lpstr>ČESKÝ KLASICISMUS</vt:lpstr>
      <vt:lpstr>ČESKÝ KLASICISMUS</vt:lpstr>
      <vt:lpstr>ČESKÝ KLASICISMUS </vt:lpstr>
      <vt:lpstr>PŘEDSTAVITELÉ  ČESKÉHO  KLASICISMU</vt:lpstr>
      <vt:lpstr>Jan Jakub RYBA</vt:lpstr>
      <vt:lpstr>PŘEDSTAVITELÉ  ČESKÉHO  KLASICISMU</vt:lpstr>
      <vt:lpstr>Prezentace aplikace PowerPoint</vt:lpstr>
      <vt:lpstr>PŘEDSTAVITELÉ  ČESKÉHO  KLASICISMU</vt:lpstr>
      <vt:lpstr>Prezentace aplikace PowerPoint</vt:lpstr>
      <vt:lpstr>   ČESKÝ KLASICISMUS </vt:lpstr>
      <vt:lpstr>Zdroje použitých obrázků:</vt:lpstr>
      <vt:lpstr>CESTA  Z  PRAVĚKU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 Z  PRAVĚKU</dc:title>
  <dc:creator>Ilonka</dc:creator>
  <cp:lastModifiedBy>Vaše jméno</cp:lastModifiedBy>
  <cp:revision>31</cp:revision>
  <dcterms:created xsi:type="dcterms:W3CDTF">2013-01-07T18:48:50Z</dcterms:created>
  <dcterms:modified xsi:type="dcterms:W3CDTF">2013-01-27T16:02:09Z</dcterms:modified>
</cp:coreProperties>
</file>