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7" r:id="rId3"/>
    <p:sldId id="264" r:id="rId4"/>
    <p:sldId id="262" r:id="rId5"/>
    <p:sldId id="266" r:id="rId6"/>
    <p:sldId id="258" r:id="rId7"/>
    <p:sldId id="267" r:id="rId8"/>
    <p:sldId id="259" r:id="rId9"/>
    <p:sldId id="269" r:id="rId10"/>
    <p:sldId id="260" r:id="rId11"/>
    <p:sldId id="268" r:id="rId12"/>
    <p:sldId id="263" r:id="rId13"/>
    <p:sldId id="261" r:id="rId14"/>
    <p:sldId id="265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CBE79-69C5-4B87-AC7A-1DAA37973E6D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F10D8-0238-40A4-A8BA-21F8F8BE31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F10D8-0238-40A4-A8BA-21F8F8BE317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DFAF258-BAB8-4E8A-B98A-17ED38938D46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5D2883-D47D-4985-A7AE-0FF17C9BF1CC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5E2B3A7-8B3B-47CF-99D0-C7B0058C9A7A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9265DF-3F3B-4B90-BE63-D465AFA43919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6DB07F-68AE-431A-B236-E91C1B54ADD3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0F4EDA-10F1-441F-9C6E-F9D1A8DBE98C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5966F6-43E3-4088-A2C0-EAD260595C84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175A565-C801-4A33-AED1-0B4E9D1BE107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DE88472-4B55-4F3A-B4F2-C6C8ED710D85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4502C5-F39C-43EE-B194-B0280AD8939A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9DA134-C97F-4929-8956-8B71CC649AE6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B80ADBA-E5D8-4742-AA71-DA45308FA784}" type="datetime1">
              <a:rPr lang="cs-CZ" smtClean="0"/>
              <a:pPr/>
              <a:t>27.1.2013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0D93EEE-D30F-4746-B537-D951422FDF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trips dir="rd"/>
  </p:transition>
  <p:hf hd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rtmama.cz/velikonocni-kreace/folklor-v-usite-osatce" TargetMode="External"/><Relationship Id="rId3" Type="http://schemas.openxmlformats.org/officeDocument/2006/relationships/hyperlink" Target="http://www.vinotekaucharlieho.cz/morava.html" TargetMode="External"/><Relationship Id="rId7" Type="http://schemas.openxmlformats.org/officeDocument/2006/relationships/hyperlink" Target="http://medialniproroci.blogspot.cz/2010/05/internetovy-folklor-aneb-jak-web-20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adio.cz/cz/rubrika/folklor/kameni-ha-dudy-najdes-na-chodsku-vsudy" TargetMode="External"/><Relationship Id="rId5" Type="http://schemas.openxmlformats.org/officeDocument/2006/relationships/hyperlink" Target="http://www.radio.cz/cz/rubrika/udalosti/domazlice-chodske-slavnosti-a-prehlidka-dudaku" TargetMode="External"/><Relationship Id="rId10" Type="http://schemas.openxmlformats.org/officeDocument/2006/relationships/hyperlink" Target="http://sdeleni.idnes.cz/nove-turisticke-publikace-priblizuji-krasy-plzenskeho-kraje-sumavu-chodsko-a-cesky-les-gu6-/ig_sdeleni.aspx?c=A120902_114330_ig_sdeleni_bar" TargetMode="External"/><Relationship Id="rId4" Type="http://schemas.openxmlformats.org/officeDocument/2006/relationships/hyperlink" Target="http://www.mffplzen.eu/czech/historie_evropa.php" TargetMode="External"/><Relationship Id="rId9" Type="http://schemas.openxmlformats.org/officeDocument/2006/relationships/hyperlink" Target="http://www.folklornisdruzeni.cz/osada-vesely-kopec-ve-svobodnych-hamrech-/gallery/1198889&amp;scale=10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hance.net/gallery/The-Layers-of-Culture-Urban-Folk-Urbanus-Folklor/6072823" TargetMode="External"/><Relationship Id="rId7" Type="http://schemas.openxmlformats.org/officeDocument/2006/relationships/hyperlink" Target="http://www.vmp.cz/cs/programy-a-vystavy/archiv-akci/prosinec-2009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rchiv.fos.cz/encyklopedie/objekty1.phtml?id=19560" TargetMode="External"/><Relationship Id="rId5" Type="http://schemas.openxmlformats.org/officeDocument/2006/relationships/hyperlink" Target="http://www.tvorivysvet.sk/kategoria/141/2/R%C3%B4zne/?showkatpanelin=tried&amp;showin=v%FDrobcu&amp;triedd_smer=ASC&amp;stra=2" TargetMode="External"/><Relationship Id="rId4" Type="http://schemas.openxmlformats.org/officeDocument/2006/relationships/hyperlink" Target="http://stockholm.czechcentres.cz/cs/progra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sz="4800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ICT 2-1-59</a:t>
            </a:r>
            <a:endParaRPr lang="cs-CZ"/>
          </a:p>
        </p:txBody>
      </p:sp>
      <p:pic>
        <p:nvPicPr>
          <p:cNvPr id="16386" name="Picture 2" descr="http://www.vinotekaucharlieho.cz/images1/folk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56792"/>
            <a:ext cx="2880320" cy="37575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1907704" y="6381328"/>
            <a:ext cx="4536504" cy="476672"/>
          </a:xfrm>
        </p:spPr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cs-CZ" sz="3600" dirty="0" smtClean="0"/>
              <a:t>z </a:t>
            </a:r>
            <a:r>
              <a:rPr lang="cs-CZ" sz="3600" i="1" dirty="0"/>
              <a:t>anglického</a:t>
            </a:r>
            <a:r>
              <a:rPr lang="cs-CZ" sz="3600" dirty="0"/>
              <a:t> </a:t>
            </a:r>
            <a:r>
              <a:rPr lang="cs-CZ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 </a:t>
            </a:r>
            <a:r>
              <a:rPr lang="cs-CZ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lore</a:t>
            </a:r>
            <a:r>
              <a:rPr lang="cs-CZ" sz="3600" b="1" dirty="0"/>
              <a:t> </a:t>
            </a:r>
            <a:r>
              <a:rPr lang="cs-CZ" sz="3600" b="1" dirty="0" smtClean="0"/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r>
              <a:rPr lang="cs-CZ" sz="3600" dirty="0" smtClean="0"/>
              <a:t>  </a:t>
            </a:r>
            <a:r>
              <a:rPr lang="cs-CZ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lidové </a:t>
            </a: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</a:t>
            </a:r>
          </a:p>
          <a:p>
            <a:pPr>
              <a:buNone/>
            </a:pPr>
            <a:endParaRPr lang="cs-CZ" sz="3600" b="1" dirty="0"/>
          </a:p>
          <a:p>
            <a:pPr lvl="0"/>
            <a:r>
              <a:rPr lang="cs-CZ" sz="3600" dirty="0" smtClean="0"/>
              <a:t>projevy </a:t>
            </a:r>
            <a:r>
              <a:rPr lang="cs-CZ" sz="3600" dirty="0"/>
              <a:t>lidové </a:t>
            </a:r>
            <a:r>
              <a:rPr lang="cs-CZ" sz="3600" dirty="0" smtClean="0"/>
              <a:t>kultury</a:t>
            </a:r>
          </a:p>
          <a:p>
            <a:pPr lvl="0">
              <a:buNone/>
            </a:pPr>
            <a:endParaRPr lang="cs-CZ" sz="3600" dirty="0"/>
          </a:p>
          <a:p>
            <a:pPr lvl="0"/>
            <a:r>
              <a:rPr lang="cs-CZ" sz="3600" dirty="0" smtClean="0"/>
              <a:t> </a:t>
            </a:r>
            <a:r>
              <a:rPr lang="cs-CZ" sz="3600" dirty="0"/>
              <a:t>zachovávají </a:t>
            </a:r>
            <a:r>
              <a:rPr lang="cs-CZ" sz="3600" dirty="0" smtClean="0"/>
              <a:t> se na </a:t>
            </a:r>
            <a:r>
              <a:rPr lang="cs-CZ" sz="3600" dirty="0"/>
              <a:t>určitém </a:t>
            </a:r>
            <a:r>
              <a:rPr lang="cs-CZ" sz="3600" dirty="0" smtClean="0"/>
              <a:t>území, po </a:t>
            </a:r>
            <a:r>
              <a:rPr lang="cs-CZ" sz="3600" dirty="0"/>
              <a:t>předcích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mffplzen.eu/common_images/soubory/jiskra_2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9"/>
            <a:ext cx="5040560" cy="3360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6" name="Picture 4" descr="http://img.radio.cz/pictures/c/folklor/chodske_slavnosti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789040"/>
            <a:ext cx="3810000" cy="25622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spc="3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dirty="0" smtClean="0"/>
              <a:t> -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slovesný</a:t>
            </a:r>
            <a:r>
              <a:rPr lang="cs-CZ" dirty="0" smtClean="0"/>
              <a:t> – vyprávění                             </a:t>
            </a:r>
          </a:p>
          <a:p>
            <a:pPr lvl="0">
              <a:buNone/>
            </a:pPr>
            <a:r>
              <a:rPr lang="cs-CZ" dirty="0" smtClean="0"/>
              <a:t>                                             pohádek,legend</a:t>
            </a:r>
          </a:p>
          <a:p>
            <a:pPr lvl="0">
              <a:buNone/>
            </a:pPr>
            <a:r>
              <a:rPr lang="cs-CZ" dirty="0" smtClean="0"/>
              <a:t>       - 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hudební </a:t>
            </a:r>
            <a:r>
              <a:rPr lang="cs-CZ" dirty="0" smtClean="0"/>
              <a:t> - zpěv určitých písní                       </a:t>
            </a:r>
          </a:p>
          <a:p>
            <a:pPr lvl="0">
              <a:buNone/>
            </a:pPr>
            <a:r>
              <a:rPr lang="cs-CZ" dirty="0" smtClean="0"/>
              <a:t>       - 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dramatická</a:t>
            </a:r>
            <a:r>
              <a:rPr lang="cs-CZ" dirty="0" smtClean="0"/>
              <a:t>  - lidové divadlo</a:t>
            </a:r>
          </a:p>
          <a:p>
            <a:pPr lvl="0">
              <a:buNone/>
            </a:pPr>
            <a:r>
              <a:rPr lang="cs-CZ" dirty="0" smtClean="0"/>
              <a:t>       - 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taneční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 descr="data:image/jpeg;base64,/9j/4AAQSkZJRgABAQAAAQABAAD/2wCEAAkGBhQSERUUEhQWFRQWGBgaGBcXGBgYGBcVGhgXGBgYFhUYHCYeFxwjHRgYHy8gJCcpLCwsFR4xNTAqNSYrLCkBCQoKDgwOGg8PGiwlHyIsKiksKSwsLCwsKSwsLCwsLCwsLCwsLCksLCwsKSwsLCwsLCwsLCwsLCwsLCwsLCwsKf/AABEIALgBEgMBIgACEQEDEQH/xAAbAAACAgMBAAAAAAAAAAAAAAAEBQMGAAECB//EAEYQAAECBAMEBwQIBAQFBQAAAAECEQADBCEFEjEGQVFhEyJxgZGhsTLB0fAHFCNCUmJy4TOisvEVJIKSNFOzwtIlY4Ok0//EABoBAAMBAQEBAAAAAAAAAAAAAAIDBAEABQb/xAAxEQACAgICAAUCAwcFAAAAAAAAAQIRAyESMQQiQVFhEzJCccEzgZGhsfDxBRQjYtH/2gAMAwEAAhEDEQA/APLaY/Yq74Ag1B+xPP4wG0CjhlhAsr53QRJiDDPYV2+6JUHWFy7Dj0Qr9qNpMbV8+cYQ0AM9AesV1VdkDYcQ5donrFDKbHx/aIaNQ4Dzhi6FsZSlg+yk9sS9bkO2IZay0ES5nd4QtsJIwdpPZHaUanK4GpN27eEcKqdz+H7RxOq2FkqPc2+B2zaQaqWoa2s9tPGI0oJ498RIWsu3HhyHGNiUreT89kZRoQwGrDtjDUDc/cPfpHMmlb+3xicSX/v8IykdZwkk/d/3H3XaJMx/EB2COhTjfeJZcsDdHaOA0JKj/EJG8N8IIkSg7hLt3X7TeMpk6mJ6eUXMDz3QXHR0Ao65R4nzjsy+JPkPSNrlgCOSeDmNs4zIBueN5m0EaCFcI7+rHeYw4wKiOZMsbxKKcbz890anU4CXbVvWONBZCbxKRHFTWS5TZ1BL6Dee4QIrHZH/ADB4K87WhSTe0jW0HpEdtEVLUIWHQoKHIg+kEpU0ZdPYSWhVN1PzviAlonm6ntMDT1skmHR7FsVUkwtYOeEOsLmTWB6s0H7qFgzUAfilqZSh+l4TUvLW8SKQAjrOpWrC5fgIol8AerstX19AsVgEag2IPAjcY1FKGJLP3j4qPm941G8GDzJl/wAHw9YBgibUgoCezWBgYYhbG2H/AMM9pjJanBbn6tGqX+F3n1jqUhksNP3hT7GLo4CecdFMZljZjAgOu9mOcOps0artO+JcMRY9sGvtBfYcmQBqfCJUyk8H7f3jaGESCaIU2Ekb6O2gA+eEamyri7xvp41LSSoQDYSR2QAo7/7ROhfCIrlyNXbuFvdHaZROp8IxXQUqskzR2tIGpjjo+0x0lN9I4E10nBz2R2iZrY6E35RLLTE3RdVXZHHEUmUwglEpxGssTyRb55wqPYxrRCiVy8bRKJfZHVSspFtTELKIdUwjsYc9YMEm6Lt9I5UpA1KfF4EzSioJzhSjYAruT2CIqzEpUkgKT1uAS/8AMY3s4Z00xKnyl25QvxfGpUsZc2ZT+ym7NxOg9Yp83GZqiSZiutqAo5W4AaAQP9ZszBuG6HLF7i3k9jqqrCtRUouo79wHAcAIGKo7K0ncO4/COCsHcIelQphuBrKahBG8kEOzhjbn2cWi9JUCARoY84SsggixBcciLgw1kbUzkknqEG5GVg+8hjYnf/d0ZsTntDceRR0x9N1PbAVQXJH4QSe0gge/yjVBiQmgmySDcPu1cco2B9mpX4gT3NbyaE049jFuqAaUW539Y7RMyrBCiCNCkkF2Zraa684gkTDoGf8AfWNoBTc8GDNbxhzBe2wwYenh5xuI0VBYdXdxHwjIy5e51IXBI4tGjTcGjpAYxtUGmC0cpmqQGe3AxynElDUAjzjU0wMqDSsB66GkupSR8Y7zCA6UgoAPP1MSdF8iA0Hshrd3bE2FixLteIKl2D84LwwdR4L8IPqHiXziVEgcIiFUdyW/UoCOP8RG+Ygcg6jCaYyxhLlcABEgRfwjjD15nLk6ahuO7WCpckqWEjVRCR2lh74VPoJENOLePrEigANPCOhT5FKQNEKUn/aoiz33RuaLCNRjIsyvw+Ko2M3FI7A8L8cqFJy5VFLu7RrBcxE0qJNki5J3H4wdasG90MJc1OcAzCVPo4v3CAcY2lyEy5TEiylG4B4AbzzhTRSz9ZDa5lkduVREKCp4bGC9QHJhk7Fpijdaz/qIHgGEQKqidS/aXh/sxs+iYkTppdAUQEMS+UC5bUOWbkYvCsMk5AQhLXZOVO7kICeaMHSRRi8NLJHk2eWyMQmS/YWpI4A2/wBptBFVj8yalKZjKy6EBjo19x05Q5xfAkLfok5VgXSAQO9O4xVpsspJSQxBYiGxcZ7oRkhLG6Y92dlvPlqGgJP8qoK2mDzgOXvaFOzNSU1MsD7xKe8ggeZi5V+zYmTMy1sBuDcX39sLm+M9nRjyjorcjZRU9KlS1AFJbKrQ2eyhp4Qz2R2bUlUzp5eVQyZcwCgoKcEAgs4Z++LFh9GmSkpQXcuTziX6/wBGRZ9fEcO6J55200irBijyTkTVmx1MsAKQzX6rC/hC3EtmKdykS0uwuw6qWuSW3l2izTKsZQeO7hygP6hMnFpSCo720HaTYd8KjkkvUueKDvR4/V0GVRAOm/3wEpRBj0baLZimQVJm1MuXN3olhc5QJDjMhHsQswnCaNRCQekWA/WzJfnkLW5Xi761RtpnkyxeakytYPSmZMHAXPw+eMWSqUyFdkbpkC5AAGiQNAkaWHEue8RBUdbNwT5q+AhU5cmHjjxAqRGvzxiWagJD28h4mI6XQ93viSYhJ1Djv+RBS7MRCmoLe0mMgtMlDCw8IyNtGbAMkaKIh6RZ0Q3afURspmnekdj2jePydyOhSrWoJQlS1HRKQVEsCSwFzYRzieDzpGXpZakFacwBDFuChqk8jDXZYTkVkgypiBMdWRUxLpzFCgkKD7yWF7FQje1WPT6iYlU4uogklkgda9gN3fDIv0FyQnkIISIIcsBEcrS8SnlAPsYuiGrlFRSEh1KsBvJMP8JwMoSOlYbykX3Wci3g+kbwKi65UoOyQzcSd3OLaNnphS6lpT+UdYgc/kxPky15UUYsHLbKRPphmJFizPa3utAdNnTUJQvKb65RwNxwi14jg4lu8wFStygA58YQypGacFOBkBB3a2+e2DhO0DlxcQzC0B5h/MP6R8YgxyvXJCVS1ZVZwQRqGvv5gQwo5GUG7uX8gPdENfSJmJyqDh35g8oBySdsWk30C7L1q5omZyVHM7ltVOTpzv3w3qRcRBg1CmUkpTxck3JPOCZp63fGykm7RlNLYmxinVMUMgdrQXhuHLSlYIuohr7gBr5wPiWLGWvKE5tC7tfwgmVWqmS1TEMAAxBdwtkuz2Phv0gvNRiqzeGbOlE4TFLBZ7NxBGr84r+0eC9HMJlkKQpywYlB3gjeOHy+5+Mz1KZMxV7MEpFzZvZe8YmatQAU5V2dY8LcYfCLTtsCTTVJFz2ZloNGhWUJGTrAgXuXPfr4Ryuehc1KUuHTZJtv1Fgw5c4JwqkenRLW4ICXALbrafNo5qqRIyunLl3uSTpe/f4x5zacmexC+CpC+vLFKQWIJu7kBifCKjtJRhCwQXzJDvxc+4Dyiy4o7g5VG92Gu8hzbSE+MkkgqTlJc5eF2HkBFOF0ReJpkGx1CF1KSsWSlSgOYYD1hjjuLTkTimWvKNwATz3kR1sowmgnTIfEqTEGJ06lVLhCiHFwkkacWg3JOeyVJqOiw7KFapBVMUVKzm54MmD6iy0cnPg0Zs3IKZDEEHMo37oOk0Zm1MqXuUSO6z+QMR5NttFWNtUZInOhc1dkS9xtmWbJSCx11J3BzwEKsS+kVfRdGmYJY/BJDDm6rl2160WLaCgkzQhEpIMlBWQi4C5gBBVnJzOGyg6dbfYDzva+bLQUSJcpCVSwMywOuXDgFQNyXKi4fTjD8WJPszJlk+hZPxpTqKAEZjrqrdxtuG46RDSYmpCiol3DFX3m0dO5w7gcoGaOSlyAIt4RqqJHJ2P0znACDqLchEq5YEsgcIT4bWBMwIDZTZ+KuL8N0Oag9QxHOPF0U43yaYqkK6p7vQxJKWAbqER0vsl+XoYncjTKB3Whj7ADEkNG4gTTW9o+H7xkZRwnTW8QR3RKmrB3wz2jloBKk63PaAWI8bQsABYNqzab/Ttg4tSV0ZOPB1YwwWpliplGYVdHmZWRs2UhjleznRzo8E7U4dTCan6uqdkSgE9MZZOZ2AGQXDbze14r9ZIyZgdQH468COHuh3tpjiKmdKMpCkZaeUhTkXUkFzYtv8zG009AWvUX08l9AT4n+0McEpkmolhVwTcHTQmLLglePqsvOlKFMXCQAGc5Sz70tFaxCrH1oGWnMMySQnkXU3dEkcspylCqq9lPFRSkegTaaWkpypSCLsGGgJ0Eaq6MdImYGDkOSL5eD690KMOrpcwrIHslkn9IYBXEkHTnDSRPzJSp7BJPoNImaaZ6q4tWKsUluuYCQwIUwY9Uiz2dnB8oqVWpkzSlxctx374tlQQFEkjrPYbyx1429Ips2aDJWRvUfURXiIPE1Q52fB6BJJJJzFz+owWEvEODJanl/oB8Q8EpEBleyaCCKdFohUOtBMoWgKeFFTJ4F1F2SO4e0dwLaE7jGo5qyv4mrNOfdZuwWfv+EMKNeSlmFVusdey3ugWsxJSZhACU5fJhx4Q2wPCp1Uy1lmPVDeySLLKfxcAdA5hsm0t9AJJvXZDg2CpVMlKMspyJKlOpwqa4yuNxF7Czt2RZpuFrKkkJ1ID6XVYdtzDnBdnE04JUpUxZ1Uo6b2SNAB4mIcZxMSQZhsUkJQkg3mr6qAOLOVFtO6JpTc3RRHGo7FtdSGXOExJKpSgmXozqlpDtxsSQf1cIXV1UCoJSCo8Lu/YYt1HREUvQqshiH+9mLnMMz3Bu54Rul2aSMqkDK93LlSuZOrfIhv09/Aay1GvUQ1eGFSEJbRIcOLKN1P3vC2swVbBSZaFrZuud3blLnwi3VABe0CKTllH9TCFXegH7lOw1Uwz8syWJeUBg1nKgXCtDo0Lq/GZvTFAZuy+j6/OkXyrkgpJ3pu8UWvwiaJ6pmXqDe4/C1hr/AHh0Iwb6EzcktMtuzkxSqdKlakq8lEQPideoT0y5XSZ1BSXlh1JSR1ygvZQSpgdxWng0MNmacqkSkpF1Oz81HXlv7oVYViCDV1E9ClKSjJJlDTMlRWVKSQbqUUKW+4TDyEDGO2/RD4K61bYXi1SuTJmlQQnJK6sv7hlZgkpcbyAEZQbWJuxjzWonlaitTAm7DQAABKRyAAHdF62mxjNhwHXHSLCR+oEKWlRcApbMAQG5axQp50HGK8C1YjNyT4tV8fJJUUS5YQZiSnpECYh260tRICgx0JSdb2iFZyj8yvJPxMWPaxAagJ0GH057XVNIHzzisqJJJOphqdk70Ri2luHbuizGdnlBW4gH0itQ+w4f5Ydqv6zCvELy2O8P96QHJSQk38eyJkoYXbxHp86xlKeqe70EaFGVaHygJPZsSdK0tqnwjI7RhVh1vL94yOte5uyGul5UG7gqU7gFQBL2Ntb6iBkoS1lDvsYIxKQHCZa859ol+qkbyVaNzduEComIBsQpXH7o/Q+v6j3COS1ZuT7tM1VyxlKSSFWytcMdc1rW5jSO5oVMy5g5QhKAw+6kFnbU6uY4UY9F+j/ZDppBXUpKZZKylyUlaFCVc/hT9mocws7i5xypGRjvZ57Jp7FmAvqbWZ+0uQGF7iNypouQWA+9pc9Ww4X1hxtXj0uomgywkIlq6OSBYCSC3VToAWcHmBCak1IPMdpPy0FWrZqq6QZ/h07o5CJSwEVJUQwY5krEteZWtmBtqIvuySU1NOOiIzIUtCgQQGfMku3BQ8PChf4hNkplpYZZAWUub55pV95JIUA/K/jGbMbTrpXTL1VdySxLcEgkkn+8ZLFzWwo5nB6LzjeBiRImTJpGYJIShNnUQWS/qw3HhHk6Zy2IDszkNuG8jdFkxnbRVRNlqmuejtlAZKdyiUEnMpnFz4XgagqFfWQmWAEqJNwNFPxfTN86x0E8aejMkvqVsaYHisuZKSgFlJS2Um9rOOIhkkQrGyiZ09UoKKpwOYlNixYlRJsAHG4a2izYpgaqcjUo0BJcjkom57TrE+VJrlE2KcdMgTYeMI1Y0OkXLcAPYks5DJbgWJXztDKurQiW4IJawfVRYAeLRV5NMJi1FTFKSwJ1XlDMOROYk73aGQimm5AOTT0dz5wVMKtUkukfiY2WrikHQbzft9R2CwpUmjSZiSJq1KUX9q5OV+eW7fmMeb4bhK5tShCnPSFgWs28FtGSDyt3R7akX7IX4iWkkMwx7bA6+ZkS/DcxLnc4Fzf0isyMJ+sVSCS8qlJtdl1BHWUXcnL7osWNVAkylzVKYJD3sHGjnd+8I/o6UqdTIfVSlqmHioqNvJzC8Me5DZtVRaKKn6ZWYj7NPsj8XMwVMmABUxVhoPFgbc/WCQjKggWJISPT57IUY/iyUKRJSHKilyPupChY8y2nB+UMlICKFsxGp98AVqfYD+0oW7LmGZkEn2jr5QBU3qUp3S0E96rDyeFRCkYtDpWOII8oX4sPsxbUPzct7j5QxUpkE9sC4iiwHBI8hBrsB9GqGo6DDps4KZSZRlI5TZpSkHi6cw8TAOD7OgU6UutX2xV1QliBLSG/KLqF95MLMcrmw+VLcAzKiYtuKJToL887f7Yc7OVCZVJIQDmzJzqAIIHSqXM+01KRkUDu0N4ZJVG2Hjc019Pv39iu7eyBLl0kpAASOkUbuXUonXVi3k0VOlpFTZuVAcs7WvcC3HX14GLZ9I09RmoStISZaGzfjzBKieFlP4xUwnJLJI65Y7+qLkaby3cw4xXi+wmzc3LzO37jzaJCipEubkKpMiRKQULsEpl53Ic9IXWUkhgCGEVpotG2xMmZITLZIXR0pX1U9ZfRpUVuzhRcOoMTvirLMFj6EyOIsiU5KdI4AeZ/eK2NfE+AJ90WNZenT+lHuhefpDfD/cC0kt0tzHoIIZMs73If9ojw8sB87okWlKkuVaWfthMuw49Eqay3smMjlCUsOuqMjtBAmP0qpaE3sfbGZ3Ww1Oq2sHOjaCEZXB+LVPSkzOqxOX2nUDZRUEOC25yGud+k+yOGfWK2nlEAhU1GYG7pSc6rbxlSfGKYWo7EZXFz8vRcvo92FztPqQ6bFEk6HgqZy4J377Wi3fSDVrk0MxJZ5uWWltMqz1+/IFCLYaMS/ZSAni584pu3WGzaiUkIcplErykuo2Nklr2duxokc+TsohGtM8emyTZQSVZC6gxYB363AWjnE5eSfOSm32swW/CFkADk0F1pUFrANlJBLEPYpLlILixOrO7iAatRUtaiblaie8kxVF2hDSTa+SKbJYgBTkgcQztYce2Lfh0lMqQVMGSFK5kXML6DB5i0SVzFqyE/Zp/Klw5LWBdTcr74Y4pLU0yUlspASDvFkk8iGcNAfVSdMasMpQuvYphfUs5uS7uTv1aHNGoq6JSQAqW7qcMWbqkNY3GsbpNjqqaVdFLz5QCeskO/Bzc2NosODbGT8qEqkqzH2rAZGH3gSHJ9SY3LKNWBhi1KmXDYjo1yzMSGmlgp/ayD2deZVBu0EnOkyjcmWtXG6SlSfnmYHw3AlU0xMxZSgEZdS1h1Umw5n/TFN+lDaEEpkS1EzEnNMUksACk/Z21dwSNzDuRiXKkFklVsS1stM6ZlR/DDFShvOoSkje3rDKhkpBAZgwA+WjmlpESZKRLVnBObPuU+8D7oZrboZ4BSGbMueqm5bfwELyS/CvQ2MX2WrZjCx/E3iwHB9TFlSLdsLaIBISlIblDM2HZEsnbKoqkUb6UcSQmSJS0rV0j+zoCkpYrO4ZlJ43ToYd/RXJH1CVxZR7TnL+cUP6Q65aqiakLZAlSgpD+061qt3sTyAi7fQ7VhdHl3y1LSe8hY/q8osSrEhF3JlzqFBNzYJcmPOKtfSVqF5n6yrD9KmB3hgPKHW02OiZUqp0F0U6UzJzfemE/ZSu66zzCecJphdSFJDKzJ0LjMpTl3uzOW5mJsjqSiURTUXJfkWKmN+6E1IvNOnq/MEjuBhoJmVzwB9IS4KfsyretSj7vjBx6bEy9Ams/htxt42jnEw6j2RqtVdCeKk/1COq4dY9kajCg7SVwVMQkENJlqSeGdUyYtZ7TmS54iLrT1EqXSpllKXNNJRMS5zqPRoQkM9kgkXDXzWe483rxnmzxvK1Ad6iPdFo2jnKkTFTVKTm6aZlSzkhimWS1soDancBrFORWoqgsVcZScuOtfL9v5Af0j16VVhBIUJadxLZiScv5SwST2iKnLUSHNyoknyHxjmsnlalKUXJJJJ3klyTzJcx2lNu794qgqRD6jfa2YTMkA6ilpfOnlH3xX1mHm13/EgcJFKP8A6kiEE0xsOjJ9nBXFppy9Oj9CfIRUzrFow5b0qexQ8CoD0hPiF5UN8N+0RHSysyQPnSJAEoBNyHHJo5o5jBPN/h7xHNZjCU9XLmVw3d5hLTcqCj0HS58throNx+MZCpOLKb2EeB+Mbgvps2xXOnZkpSyQE5mISApTl+urVTaB9BaLp9DEgnEszexJmK80Jt/uimVMxBumx3jjz5dkXb6Ga1MvEVBRAMyQtKeJUFIWw7kk/wCmHz+xiI1yR7fVTHYDRQfzjJNCH6zHu05PC/EsWlyS5LqA6qB7RJJIAGo1F4reJ46USpi5i8oF1rvlBOktDXWrQAeMQxTZW2A/SxgcokKShKViSvrAAE5j1cxActkLfqMefYjskoSRMlHMcoKk77h+r5wwqdv5lQUioShIuAUu7HQLc31NxxhphWHmdTyVAkZEhPSIIVmCRlIIcvozEakcjBXLH2/UNcJaft+pAiqp+jk0yZoMyWhJsXDgBxmHtKN2SOGkLqvGpYWpKzkKSeqpwe8EWLboBmqRS1yFZiOjV0iWAKlLu4KgPZJSLfmMLcYadMVOK2VMJWrPz3CztuA5QyOKMt72BLxEkqVaPatkaMJpwohjML3DFmZNvPviyU8hJVcDn8748Gw3aGqpEumpUUWZKuunvzOQOSY9Ep/pISumSqnTmq5vUTIJciY11KP/ACx7Wazvuu2PHXQHO3bJ/pSxayKaUQZqgVMl+ogukrWRccANfWPNMa2L6BDoJWtHXUEglJSsgoCRqQAlbnUtHoK8BMmmWVq6WqnkGdNP3iTcJ4IAsAPKwENRISsTvayplTg6faKZdMsjs6xVHQnx0ugZRvsqOEUn+WkpZ1FyGu+dRUkdvWaL1g9CmRYbgxPFR1+HcITbP0AzFQumWWTe2b9g3jFhCwA3f2xNklcmPxxpDOgldZ+HvgusXbKNSw84hwhPUfiT4aR1NmgzU8nHfeJ32PPGtugn/E54WSEgyw41A6FGjg7/AHxrZTbFeH9OZac3SJZAVuWD1VqG9kkuBqQBaI9u74nUj8yPKUh4WVNfLVKQjoQhaAv7RJOaY5dPSg2YaW98etFXFL4RA5U2/llw+j5Css+aolZmzAkqJHWIClqUcwuSZh8IsFGM85B1BzzDZmZpaAebE+EJdlc0qhQS6UqCz251FiOeVj8Hh/gEpKp0zJolElDDQFlTCQOJEweAjzZvlllL2/TRbGMoY4r3/wAjLERlp5qvykCFeHpaWgcgfG/vhltYvLTEcwPMQIlDADgB5QcftFS+4EnTHnoHBvUe6CKr2jANMc1UeQPz5wfO3xr7MR5utINWoDfPALc5hd4sm0tImZPE8qHRy0pUpKRYlLL1s4USNUgkDVmiTA6Nc+YhcyX0cqT0qkKSOtOUte699D4mxzR3tlJTLkTVyzllqSlHRsLLUsDMVa3S5AO4eFKlJtJGyhjSdvZ5spyb+0TftMTzDYxHIF34X93vibK5A4kDxIEWsij2M9vEZK6Yg2KEU6TyKaaSkjyitk74tH0oq/8AV6sf+4PJCB7oqqrloyPSFy7OUb4sODTXpyPwlXmnN74QnSGeEzmRMH6T4hQPugMyuI7w7rIhhTI+zSwc6DxhdiFAZZJDqG87x2+sHUq+ok/O+NCcTv7TCLakOxVQuQsMI1Bwlp4DwEZDrO2LKnDloLEP+lz7ogk1K5agtCilaCCCLEHjDPEMXClOAfQiAKmqzhrvuf4xsXJ9oCePGlcZfuLZhu308hOaXJNw6sigojeVMq/kO2N7X4suoKOkICJYdKEdVDnezm/x7Yr8mW1onqJuZaAdNCO0W84VJea0ZGWti+VNLqLsFpILM5GrNuukeEemfRwof4fMDezPUD4IUkjhr4iKorDaheWYh8q0qCZgUL5c0xYsXDZV2LB0w/2ATMlS6gLLJUmUvIXCgpSVObjeEjwheeSljdPoLHFxnv1K7tmXqGSkE5Xd7hjuuLmK0kOBYD53w62glmbNmTHYBgLKL2WWBSC1wBfUqG4EhWadkuTfRt5+bxRhpQSFZU+TCKCenLkKMyrtpfg5OjekMMD2hNLMzSSBMYgrIcK/KB+DsvZ98IvrLBhv1O8jh8Y4ME4JmRnR6LiP0jrmJGWWEKystyFJfikMCd2p9HJuxNUuaawLYoTTTtwcrVlQL6m6zaKrsphEubKmTZrqyEgByAGSFHTXUCL/AEATJpKgS8qVBEkHmTUSXPMs5iTJUfKiiPm2dYfKTIQmWC5uVc1G5bi2ndHSqn7Qkm2g9YVKxd09ZtCyhvsfhHeFUypygpejgBP/AJfCJF7lMlxdF7pTklp5IB959YipZVwTvzHyHxjucp1hA36/pETp1HPMfEiFBnjW0eGzp2JVKpUtSvtGBADOAjebE20McY7svWTHmmnQCdUyrFgAPZzF9NxJvF1o1/bVB4VEz1A90OpczMjMOHvMbPxs4Oklo2PhoSjs8wwbahKZa5VWpYUkywgZGyoBSFJKEgMwQOZc99z+jCZ0smonF+vUzGfXLklsD2Bh3QRjWDSp6U9LLCra6KHYoXEM9kcJTTUolofLnWq+tzvPd5Qf+4x5IulTYv6EoNW7QNterqITxWI1OskxHtKp50lP5wfAiMxKZllnsg19qFvtgeCS3MxfEsOzX4QTUKZJPIxHhCWkjm/q3uiPGZuWSs8EK9I71CirpCjDqmYKSSkrUtK1zCkpsUJ6o6MK3dbP6aQj2tnqEiWleYLVMUo5gxKUISlDg30Xqb9U6s8XHZuSkUUhDkES85A3mYekBuGB6xZ274pv0kLT9aCU6CWl+asy3Og3BPh2xTijWTs7N4iM8TxqHX4vn/BXacdXtPkP7+UTUSc06UOM2WP50iG1DhstcvKo5VskJNwHABUeBfrCIqbCVS6ynBDpM+SAf/kRq39opWWLbRI8UkrJvpFpSrEq2Y4bpli+8JcEv3M2/wBajLG/jFj24qHrqwaqNVUNwCOmXu47oQL0g4XWxMqODpBNEHKk8Uv/ALS8DrEF4SnNOSl2zhSQeZDDzjZ/azcdc1YZLmskHh77CI84JVwHDf2QzxmkCQUI0lkpB39VnJ5m57YriFN4+/zhUUm7DdpaGsqYGHVOgjIHCeUag6O/ed1Gy9Skl5em8Ef3hZNkqQWUCCDvGh1vHruJq1EeZ46t1F9Sr3R5/g/GTz6kkU+J8NDEriD0lVfrHXTtg6dRZyC7Ecn8jrCaWpi/OLPg6SufKSG6y0b92YP5Rbl8vmRLj82i4beTTKpQlBIZJFixvobNuSrxiPE6tMiYoksJlNIHekkf94gnbbDVz5U3owDkCQpy2mgHP7YRDi+EonzaQLLOFp7SGmAeCDHiYZxWOHL15N/yZ62WDlOVf9V+gBsugTAtP4iCR+UFT+o8YDrcGEytKpykqS4yIGmXrFlBtzc3JflD/wDwFMiYrozcgkjcASLJ5dsASJX2ylqYhLN6QEc/mlKD7Q36VxUZror1NswiZ0iiGANgHG8toeUCz9nksrLmzDc4ue8RZ8JlFWfg498QYpKyKcaGKY+Jmp8bESwQcbo4wqaiVSiWFAlyFPqCTd+4iBcZqRMyZCFHOgAi/WKv2EKPrmVSwR98fzpDeGTzgynpV/VRUIDJRUBBLh84QVhgdbAHvEehx/EyC10juvxQMhEs+yLk8t8XfZCsQsoGYOC5HYCr3R5hWVvSKK8oS6VFk6d0XD6OFlVQoNYMVdigW9D4wvJjqAznymemUZYqWdS57ANBBzdYDgn3wIo7uJA7nv5PEy5vXVyT+/viBlSKHg9QDMqOcwq8VK+EOsNmWI/KfEFvjFW2bN1c0g/PjD6lm5VK5HyID+pibMtsoxvQzmJ+zBhnR2lJ7H8bwAi8uGCAyAOAHkIDw22zs3SK5i6nq5Q/UfJ/dA2Ozuq3Fh3ksIkqFPWp/KgnyUIV41VspFn6zt2aebGPUS6IO2x9JKUpCRuAHhCXaqcegWBcqYDvIEaVjOXqrA39YfDX1hbtHWkSgpJuCkpNjoQQeBjIrZRCLjNWWaooZwUtiAEFkpSbzEiwASFMksAATxNooGJJ+s180qHURdQd2TLSElL/AKh33gin20qEEE5FmxdSTmcjVwW8t8A7PKdc0O5V0ab3JGZSlPxsk+MVxg8acrJnPnJQaSp/3/MuFHRgSghaUlw5BDhzc+bwjSEy6+kQknKufJZOoDTUafO6HUyoV5sfB4qdEtSsYpH0FTICewTUk+sJwLlJ3+ZT4qXCCpfABtX/AMfWHjUz/wDqrhSo6Qz2lU9ZVHjUTv8AqqhXvj0keMYvdBeDzctRLUzsSw55S3ZdoEmbo3LWy0EbiI1nDTEcQcHKXL5iQCASXKiORJhdTIzLvcAEnnw8zHRUwbhBOG5HIPVJZn74WtDJG0lbDWMixy8NUw005fGMjOaM4FixNdzHmu0Np/cPPfHoOLLsTwjzzaGYFTQob0JMeR/pi2ej41+UAizbFKeup+1R8JSveIq4XFj2NmtVST+ZQ8UTP2j1fEK8Uvyf9Dz8P7SP5o9TmVCTKn29snxTUU8rxYHwMI59SBNpyd05P8yFo/7vKMqqtpSWPtqlnmy+nmP4oHlCSvnE7z1VJWP9KgfdHhRxbivzX8W0ezz1J/k/4Ux5W1ylVM5OmVFuYdN4zCqQqK34Dxcn3GIyRNX0yTcySlX6gtDHweH2CUjSyo6k+Q/cmI8kljjXwiuK5Oyt7PJbpBzA8HiDFEvmHCCcI6sxY/MYFxdRTMVzQT4f3imO8oiX2FSmz2uw9tW7flYF+Icw86YIweVoDMqJqz+YIEuVbm6/WKvNX1QN4Hmesf6vKH+M9XCqHn9Z8DPS39Bj6BxSR4nK2IZagUl9QkAd7ufIeMem/RdRf5eevf0qU9yZaD/3R5Zm6h/U3l+8ez7DlKKGWB94Zj2qvCPEuo17jcG3Y/lTXWkcHPuHqY6nTconK3JSryH7QHTrdajwZPhc+vlAtfiI6CrvcJUP5VRBRXZT9ni0wDigj0Puh27TR+ZP9JH/AJeUIcFU01HeP5TDuvmZVS1fnCT/AKuqPMiEZV5x0HoeYetwpPePT4Q1mqYGEdAr7RMN567QOCNWzcsuiroU9YvkhvT4wkrprzbfdto9yVbu4Q4pVf5ioPAfD4Qlo+spJ/Eon1aPSRDdC2ZWZ1LCSDkSVEqLDKliou2pcecJDialSlgtlCkkW3kqJ93hDbaQpTPXmFsjAD8T2f54RXV2kfqPon94fGCr+A2OSUpW/RP+gRMPz2QMJ6kF0qKSTqNWH9/KCFm574Dnm/Z/cxWuiCb2MZuPT5jgrYFnyhjbe+4wTsfKbEJEzXoliapzchBBZzxLQmlaw82SWBVXIBKFAcy6Sw5sD4QLioxfFHcnN+ZgG0EtqiaT96YtfcpRV74WIEN9o5oVNUUkEMA4Lh7wpRrBR6Al2czRpEc3URJONxEUwwQLCZF2e7xLOkda47ODRHSap+d0b6ckud0K3bH15Y/37DmXSzmGVSmYN1jpu3xkSfXDvF+/4RkKuQPD5GEnaRFQrIlCwSDcgM3NjFLxBB6RQY2JHgWjIyMw4o4sjjH2DyZJTgnL3Bwg8D4QywGo6KfLWQWCn05Ee+MjIqkrTTJ4umj0PE5GUo5ADT/loP8A+o8oWKp+kOXTO6H4FYKQfEiMjI8KD+1/CPZ9/wB5rA6rLOv7KwRfmHHmAO+PRqRH2aQ26MjI8/8A1CKtMuwPylPQnLP7Sr0ELNrUElDOCpw/B2fyeMjIqwL/AJYsmy/s5FMnSySpV2PW0OijYekOtqln6rRI1AkS1AcMxmv6AxkZHveqPE9GVkqOVm3kv3R7lgsjoaSUk/clJftCQ/nGoyE+K6SHeH7YfRoIAB11PabmEGIzP8tUnisjxLe+NRkRIqEGFH7VHaIslfKcC2iknwUDG4yJs33Ioh0F0csmYIbLlkCMjIPGtAT7KlTzL1Sh83VAeDSnMu2iX8YyMiz3JBDtPT55s3XqoB80j3xX6mUQiWm7qvpxIHujIyH43tL++glqMn8fqicDrEtx9XgBYLxkZFaI59kktN9IY7Oj/OSrfeP9JEZGRkumYvQW5Dl36n1Mcy5SibJUTwAJLdgjUZHN1Gzu2QTASd8cKSeB8IyMggAylBzJsfkGNyZWaYEsWUW07YyMhT9R7dqP5/8AhaE09vZfm37xkZGRHbC5/B//2Q=="/>
          <p:cNvSpPr>
            <a:spLocks noChangeAspect="1" noChangeArrowheads="1"/>
          </p:cNvSpPr>
          <p:nvPr/>
        </p:nvSpPr>
        <p:spPr bwMode="auto">
          <a:xfrm>
            <a:off x="155575" y="-838200"/>
            <a:ext cx="2609850" cy="1752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5844" name="Picture 4" descr="http://img.radio.cz/pictures/c/folklor/chodske_slavnosti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4464496" cy="3002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846" name="Picture 6" descr="http://2.bp.blogspot.com/_mfxLrCaqLaQ/S_PWIFAUnKI/AAAAAAAAAUk/2J_Ms_BtQ4U/s1600/Folklor_079-MIS0069.jp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908720"/>
            <a:ext cx="3400425" cy="5105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folklorní obřady </a:t>
            </a:r>
            <a:r>
              <a:rPr lang="cs-CZ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zvyky</a:t>
            </a:r>
          </a:p>
          <a:p>
            <a:pPr lvl="0"/>
            <a:r>
              <a:rPr lang="cs-CZ" dirty="0" smtClean="0"/>
              <a:t>týkají  se různých událostí</a:t>
            </a:r>
          </a:p>
          <a:p>
            <a:pPr lvl="0"/>
            <a:r>
              <a:rPr lang="cs-CZ" spc="3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spc="3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dálosti  se odehrávají :</a:t>
            </a:r>
          </a:p>
          <a:p>
            <a:pPr lvl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průběhu roku  </a:t>
            </a:r>
            <a:r>
              <a:rPr lang="cs-CZ" dirty="0" smtClean="0"/>
              <a:t>-</a:t>
            </a:r>
            <a:r>
              <a:rPr lang="cs-CZ" i="1" dirty="0"/>
              <a:t> </a:t>
            </a:r>
            <a:r>
              <a:rPr lang="cs-CZ" i="1" dirty="0" smtClean="0"/>
              <a:t>dožínky</a:t>
            </a:r>
            <a:r>
              <a:rPr lang="cs-CZ" i="1" dirty="0"/>
              <a:t>, posvícení, Vánoce, </a:t>
            </a:r>
            <a:r>
              <a:rPr lang="cs-CZ" i="1" dirty="0" smtClean="0"/>
              <a:t>Velikonoce</a:t>
            </a:r>
            <a:endParaRPr lang="cs-CZ" dirty="0"/>
          </a:p>
          <a:p>
            <a:pPr lvl="0">
              <a:buNone/>
            </a:pP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v </a:t>
            </a: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průběhu lidského života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- </a:t>
            </a:r>
            <a:r>
              <a:rPr lang="cs-CZ" i="1" dirty="0" smtClean="0"/>
              <a:t>narození</a:t>
            </a:r>
            <a:r>
              <a:rPr lang="cs-CZ" i="1" dirty="0"/>
              <a:t>, svatba, </a:t>
            </a:r>
            <a:r>
              <a:rPr lang="cs-CZ" i="1" dirty="0" smtClean="0"/>
              <a:t>pohřeb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artmama.cz/sites/artmama.cz/files/images/Folkl%C3%B3r.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4872487" cy="3372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892" name="Picture 4" descr="http://www.folklornisdruzeni.cz/imagebank/1198889/1000/750/033%20Betl%C3%A9m,%20V%C3%A1no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924944"/>
            <a:ext cx="4680520" cy="3510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folklorní projevy začaly </a:t>
            </a: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mizet</a:t>
            </a:r>
            <a:r>
              <a:rPr lang="cs-CZ" dirty="0"/>
              <a:t> s nástupem moderní </a:t>
            </a:r>
            <a:r>
              <a:rPr lang="cs-CZ" dirty="0" smtClean="0"/>
              <a:t>techniky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bohatství lidových zvyků začalo být rychle chápáno jako </a:t>
            </a: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dědictví </a:t>
            </a:r>
            <a:endParaRPr lang="cs-CZ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3995936" y="2924944"/>
            <a:ext cx="648072" cy="978408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.idnes.cz/12/091/cl6/BAR45991b_chodsko_idnes630_360p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12776"/>
            <a:ext cx="7329171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folklor se projevuje i 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hmotném </a:t>
            </a:r>
            <a:r>
              <a:rPr lang="cs-CZ" dirty="0"/>
              <a:t>vyjádření -  </a:t>
            </a:r>
            <a:r>
              <a:rPr lang="cs-CZ" dirty="0" smtClean="0"/>
              <a:t>     </a:t>
            </a:r>
          </a:p>
          <a:p>
            <a:pPr lvl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malířství</a:t>
            </a:r>
          </a:p>
          <a:p>
            <a:pPr lvl="0">
              <a:buNone/>
            </a:pP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architektura</a:t>
            </a:r>
          </a:p>
          <a:p>
            <a:pPr lvl="0">
              <a:buNone/>
            </a:pP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rukodělné výrobky</a:t>
            </a:r>
          </a:p>
          <a:p>
            <a:pPr lvl="0">
              <a:buNone/>
            </a:pP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textil</a:t>
            </a: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šperky, oblékání </a:t>
            </a:r>
          </a:p>
          <a:p>
            <a:pPr lvl="0">
              <a:buNone/>
            </a:pP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gastronomie</a:t>
            </a:r>
            <a:endParaRPr lang="cs-CZ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behance.vo.llnwd.net/profiles9/944392/projects/6072823/1ae4488b9153ff0b994704b562525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48680"/>
            <a:ext cx="4019550" cy="5686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940" name="Picture 4" descr="http://stockholm.czechcentres.cz/public/galleries/5/4438/_thbs_/260X260__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548680"/>
            <a:ext cx="2952328" cy="2577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942" name="Picture 6" descr="http://www.tvorivysvet.sk/image/Folklor%20s%20vtacikm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501008"/>
            <a:ext cx="2808312" cy="2763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folklór má v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republice </a:t>
            </a:r>
            <a:r>
              <a:rPr lang="cs-CZ" dirty="0" smtClean="0"/>
              <a:t>hluboké kořeny</a:t>
            </a:r>
          </a:p>
          <a:p>
            <a:r>
              <a:rPr lang="cs-CZ" dirty="0" smtClean="0"/>
              <a:t>zastoupen v Čechách  -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Chodsko</a:t>
            </a:r>
            <a:r>
              <a:rPr lang="cs-CZ" dirty="0" smtClean="0"/>
              <a:t> -  a po celé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Moravě</a:t>
            </a:r>
          </a:p>
          <a:p>
            <a:r>
              <a:rPr lang="cs-CZ" dirty="0" smtClean="0"/>
              <a:t>typické pro folklór:</a:t>
            </a:r>
          </a:p>
          <a:p>
            <a:pPr>
              <a:buNone/>
            </a:pPr>
            <a:r>
              <a:rPr lang="cs-CZ" dirty="0"/>
              <a:t>  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kroje</a:t>
            </a:r>
          </a:p>
          <a:p>
            <a:pPr>
              <a:buNone/>
            </a:pP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lidová keramika</a:t>
            </a:r>
          </a:p>
          <a:p>
            <a:pPr>
              <a:buNone/>
            </a:pP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písně, pořekadla</a:t>
            </a:r>
          </a:p>
          <a:p>
            <a:pPr>
              <a:buNone/>
            </a:pP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výzdoba původních obydlí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 udržování lokálních kulturních zvyklostí se </a:t>
            </a:r>
            <a:r>
              <a:rPr lang="cs-CZ" dirty="0" smtClean="0"/>
              <a:t>starají  -  </a:t>
            </a:r>
            <a:r>
              <a:rPr lang="cs-CZ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folklorní soubory</a:t>
            </a:r>
          </a:p>
          <a:p>
            <a:endParaRPr lang="cs-CZ" dirty="0"/>
          </a:p>
        </p:txBody>
      </p:sp>
      <p:pic>
        <p:nvPicPr>
          <p:cNvPr id="2050" name="Picture 2" descr="http://archiv.fos.cz/fotky/obr.php?name=Jiskra.jpg&amp;id=15912&amp;width=3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996952"/>
            <a:ext cx="4464496" cy="33419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 použitých 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6200" dirty="0" smtClean="0"/>
              <a:t>1.- </a:t>
            </a:r>
            <a:r>
              <a:rPr lang="cs-CZ" sz="6200" dirty="0" smtClean="0">
                <a:hlinkClick r:id="rId3"/>
              </a:rPr>
              <a:t>http://www.</a:t>
            </a:r>
            <a:r>
              <a:rPr lang="cs-CZ" sz="6200" dirty="0" err="1" smtClean="0">
                <a:hlinkClick r:id="rId3"/>
              </a:rPr>
              <a:t>vinotekaucharlieho.cz</a:t>
            </a:r>
            <a:r>
              <a:rPr lang="cs-CZ" sz="6200" dirty="0" smtClean="0">
                <a:hlinkClick r:id="rId3"/>
              </a:rPr>
              <a:t>/</a:t>
            </a:r>
            <a:r>
              <a:rPr lang="cs-CZ" sz="6200" dirty="0" err="1" smtClean="0">
                <a:hlinkClick r:id="rId3"/>
              </a:rPr>
              <a:t>morava.html</a:t>
            </a:r>
            <a:endParaRPr lang="cs-CZ" sz="6200" dirty="0" smtClean="0"/>
          </a:p>
          <a:p>
            <a:r>
              <a:rPr lang="cs-CZ" sz="6200" dirty="0" smtClean="0"/>
              <a:t>3.-  </a:t>
            </a:r>
            <a:r>
              <a:rPr lang="cs-CZ" sz="6200" dirty="0" smtClean="0">
                <a:hlinkClick r:id="rId4"/>
              </a:rPr>
              <a:t>http://www.</a:t>
            </a:r>
            <a:r>
              <a:rPr lang="cs-CZ" sz="6200" dirty="0" err="1" smtClean="0">
                <a:hlinkClick r:id="rId4"/>
              </a:rPr>
              <a:t>mffplzen.eu</a:t>
            </a:r>
            <a:r>
              <a:rPr lang="cs-CZ" sz="6200" dirty="0" smtClean="0">
                <a:hlinkClick r:id="rId4"/>
              </a:rPr>
              <a:t>/</a:t>
            </a:r>
            <a:r>
              <a:rPr lang="cs-CZ" sz="6200" dirty="0" err="1" smtClean="0">
                <a:hlinkClick r:id="rId4"/>
              </a:rPr>
              <a:t>czech</a:t>
            </a:r>
            <a:r>
              <a:rPr lang="cs-CZ" sz="6200" dirty="0" smtClean="0">
                <a:hlinkClick r:id="rId4"/>
              </a:rPr>
              <a:t>/historie_</a:t>
            </a:r>
            <a:r>
              <a:rPr lang="cs-CZ" sz="6200" dirty="0" err="1" smtClean="0">
                <a:hlinkClick r:id="rId4"/>
              </a:rPr>
              <a:t>evropa.php</a:t>
            </a:r>
            <a:endParaRPr lang="cs-CZ" sz="6200" dirty="0" smtClean="0"/>
          </a:p>
          <a:p>
            <a:r>
              <a:rPr lang="cs-CZ" sz="6200" dirty="0" smtClean="0"/>
              <a:t>3.-  </a:t>
            </a:r>
            <a:r>
              <a:rPr lang="cs-CZ" sz="6200" dirty="0" smtClean="0">
                <a:hlinkClick r:id="rId5"/>
              </a:rPr>
              <a:t>http://www.</a:t>
            </a:r>
            <a:r>
              <a:rPr lang="cs-CZ" sz="6200" dirty="0" err="1" smtClean="0">
                <a:hlinkClick r:id="rId5"/>
              </a:rPr>
              <a:t>radio.cz</a:t>
            </a:r>
            <a:r>
              <a:rPr lang="cs-CZ" sz="6200" dirty="0" smtClean="0">
                <a:hlinkClick r:id="rId5"/>
              </a:rPr>
              <a:t>/</a:t>
            </a:r>
            <a:r>
              <a:rPr lang="cs-CZ" sz="6200" dirty="0" err="1" smtClean="0">
                <a:hlinkClick r:id="rId5"/>
              </a:rPr>
              <a:t>cz</a:t>
            </a:r>
            <a:r>
              <a:rPr lang="cs-CZ" sz="6200" dirty="0" smtClean="0">
                <a:hlinkClick r:id="rId5"/>
              </a:rPr>
              <a:t>/rubrika/</a:t>
            </a:r>
            <a:r>
              <a:rPr lang="cs-CZ" sz="6200" dirty="0" err="1" smtClean="0">
                <a:hlinkClick r:id="rId5"/>
              </a:rPr>
              <a:t>udalosti</a:t>
            </a:r>
            <a:r>
              <a:rPr lang="cs-CZ" sz="6200" dirty="0" smtClean="0">
                <a:hlinkClick r:id="rId5"/>
              </a:rPr>
              <a:t>/</a:t>
            </a:r>
            <a:r>
              <a:rPr lang="cs-CZ" sz="6200" dirty="0" err="1" smtClean="0">
                <a:hlinkClick r:id="rId5"/>
              </a:rPr>
              <a:t>domazlice</a:t>
            </a:r>
            <a:r>
              <a:rPr lang="cs-CZ" sz="6200" dirty="0" smtClean="0">
                <a:hlinkClick r:id="rId5"/>
              </a:rPr>
              <a:t>-</a:t>
            </a:r>
            <a:r>
              <a:rPr lang="cs-CZ" sz="6200" dirty="0" err="1" smtClean="0">
                <a:hlinkClick r:id="rId5"/>
              </a:rPr>
              <a:t>chodske</a:t>
            </a:r>
            <a:r>
              <a:rPr lang="cs-CZ" sz="6200" dirty="0" smtClean="0">
                <a:hlinkClick r:id="rId5"/>
              </a:rPr>
              <a:t>-slavnosti-a-</a:t>
            </a:r>
            <a:r>
              <a:rPr lang="cs-CZ" sz="6200" dirty="0" err="1" smtClean="0">
                <a:hlinkClick r:id="rId5"/>
              </a:rPr>
              <a:t>prehlidka</a:t>
            </a:r>
            <a:r>
              <a:rPr lang="cs-CZ" sz="6200" dirty="0" smtClean="0">
                <a:hlinkClick r:id="rId5"/>
              </a:rPr>
              <a:t>-</a:t>
            </a:r>
            <a:r>
              <a:rPr lang="cs-CZ" sz="6200" dirty="0" err="1" smtClean="0">
                <a:hlinkClick r:id="rId5"/>
              </a:rPr>
              <a:t>dudaku</a:t>
            </a:r>
            <a:endParaRPr lang="cs-CZ" sz="6200" dirty="0" smtClean="0"/>
          </a:p>
          <a:p>
            <a:r>
              <a:rPr lang="cs-CZ" sz="6200" dirty="0" smtClean="0"/>
              <a:t>5.-  </a:t>
            </a:r>
            <a:r>
              <a:rPr lang="cs-CZ" sz="6200" dirty="0" smtClean="0">
                <a:hlinkClick r:id="rId6"/>
              </a:rPr>
              <a:t>http://www.</a:t>
            </a:r>
            <a:r>
              <a:rPr lang="cs-CZ" sz="6200" dirty="0" err="1" smtClean="0">
                <a:hlinkClick r:id="rId6"/>
              </a:rPr>
              <a:t>radio.cz</a:t>
            </a:r>
            <a:r>
              <a:rPr lang="cs-CZ" sz="6200" dirty="0" smtClean="0">
                <a:hlinkClick r:id="rId6"/>
              </a:rPr>
              <a:t>/</a:t>
            </a:r>
            <a:r>
              <a:rPr lang="cs-CZ" sz="6200" dirty="0" err="1" smtClean="0">
                <a:hlinkClick r:id="rId6"/>
              </a:rPr>
              <a:t>cz</a:t>
            </a:r>
            <a:r>
              <a:rPr lang="cs-CZ" sz="6200" dirty="0" smtClean="0">
                <a:hlinkClick r:id="rId6"/>
              </a:rPr>
              <a:t>/rubrika/folklor/kameni-ha-dudy-</a:t>
            </a:r>
            <a:r>
              <a:rPr lang="cs-CZ" sz="6200" dirty="0" err="1" smtClean="0">
                <a:hlinkClick r:id="rId6"/>
              </a:rPr>
              <a:t>najdes</a:t>
            </a:r>
            <a:r>
              <a:rPr lang="cs-CZ" sz="6200" dirty="0" smtClean="0">
                <a:hlinkClick r:id="rId6"/>
              </a:rPr>
              <a:t>-na-</a:t>
            </a:r>
            <a:r>
              <a:rPr lang="cs-CZ" sz="6200" dirty="0" err="1" smtClean="0">
                <a:hlinkClick r:id="rId6"/>
              </a:rPr>
              <a:t>chodsku</a:t>
            </a:r>
            <a:r>
              <a:rPr lang="cs-CZ" sz="6200" dirty="0" smtClean="0">
                <a:hlinkClick r:id="rId6"/>
              </a:rPr>
              <a:t>-</a:t>
            </a:r>
            <a:r>
              <a:rPr lang="cs-CZ" sz="6200" dirty="0" err="1" smtClean="0">
                <a:hlinkClick r:id="rId6"/>
              </a:rPr>
              <a:t>vsudy</a:t>
            </a:r>
            <a:endParaRPr lang="cs-CZ" sz="6200" dirty="0" smtClean="0"/>
          </a:p>
          <a:p>
            <a:r>
              <a:rPr lang="cs-CZ" sz="6200" dirty="0" smtClean="0"/>
              <a:t>5.-  </a:t>
            </a:r>
            <a:r>
              <a:rPr lang="cs-CZ" sz="6200" dirty="0" smtClean="0">
                <a:hlinkClick r:id="rId7"/>
              </a:rPr>
              <a:t>http://medialniproroci.blogspot.cz/2010/05/internetovy-folklor-aneb-jak-web-20.html</a:t>
            </a:r>
            <a:endParaRPr lang="cs-CZ" sz="6200" dirty="0" smtClean="0"/>
          </a:p>
          <a:p>
            <a:r>
              <a:rPr lang="cs-CZ" sz="6200" dirty="0" smtClean="0"/>
              <a:t>7.-  </a:t>
            </a:r>
            <a:r>
              <a:rPr lang="cs-CZ" sz="6200" dirty="0" smtClean="0">
                <a:hlinkClick r:id="rId8"/>
              </a:rPr>
              <a:t>http://www.</a:t>
            </a:r>
            <a:r>
              <a:rPr lang="cs-CZ" sz="6200" dirty="0" err="1" smtClean="0">
                <a:hlinkClick r:id="rId8"/>
              </a:rPr>
              <a:t>artmama.cz</a:t>
            </a:r>
            <a:r>
              <a:rPr lang="cs-CZ" sz="6200" dirty="0" smtClean="0">
                <a:hlinkClick r:id="rId8"/>
              </a:rPr>
              <a:t>/</a:t>
            </a:r>
            <a:r>
              <a:rPr lang="cs-CZ" sz="6200" dirty="0" err="1" smtClean="0">
                <a:hlinkClick r:id="rId8"/>
              </a:rPr>
              <a:t>velikonocni</a:t>
            </a:r>
            <a:r>
              <a:rPr lang="cs-CZ" sz="6200" dirty="0" smtClean="0">
                <a:hlinkClick r:id="rId8"/>
              </a:rPr>
              <a:t>-kreace/folklor-v-</a:t>
            </a:r>
            <a:r>
              <a:rPr lang="cs-CZ" sz="6200" dirty="0" err="1" smtClean="0">
                <a:hlinkClick r:id="rId8"/>
              </a:rPr>
              <a:t>usite</a:t>
            </a:r>
            <a:r>
              <a:rPr lang="cs-CZ" sz="6200" dirty="0" smtClean="0">
                <a:hlinkClick r:id="rId8"/>
              </a:rPr>
              <a:t>-</a:t>
            </a:r>
            <a:r>
              <a:rPr lang="cs-CZ" sz="6200" dirty="0" err="1" smtClean="0">
                <a:hlinkClick r:id="rId8"/>
              </a:rPr>
              <a:t>osatce</a:t>
            </a:r>
            <a:endParaRPr lang="cs-CZ" sz="6200" dirty="0" smtClean="0"/>
          </a:p>
          <a:p>
            <a:r>
              <a:rPr lang="cs-CZ" sz="6200" dirty="0" smtClean="0"/>
              <a:t>7.- </a:t>
            </a:r>
            <a:r>
              <a:rPr lang="cs-CZ" sz="6200" dirty="0" smtClean="0">
                <a:hlinkClick r:id="rId9"/>
              </a:rPr>
              <a:t>http://www.</a:t>
            </a:r>
            <a:r>
              <a:rPr lang="cs-CZ" sz="6200" dirty="0" err="1" smtClean="0">
                <a:hlinkClick r:id="rId9"/>
              </a:rPr>
              <a:t>folklornisdruzeni.cz</a:t>
            </a:r>
            <a:r>
              <a:rPr lang="cs-CZ" sz="6200" dirty="0" smtClean="0">
                <a:hlinkClick r:id="rId9"/>
              </a:rPr>
              <a:t>/osada-</a:t>
            </a:r>
            <a:r>
              <a:rPr lang="cs-CZ" sz="6200" dirty="0" err="1" smtClean="0">
                <a:hlinkClick r:id="rId9"/>
              </a:rPr>
              <a:t>vesely</a:t>
            </a:r>
            <a:r>
              <a:rPr lang="cs-CZ" sz="6200" dirty="0" smtClean="0">
                <a:hlinkClick r:id="rId9"/>
              </a:rPr>
              <a:t>-kopec-ve-</a:t>
            </a:r>
            <a:r>
              <a:rPr lang="cs-CZ" sz="6200" dirty="0" err="1" smtClean="0">
                <a:hlinkClick r:id="rId9"/>
              </a:rPr>
              <a:t>svobodnych</a:t>
            </a:r>
            <a:r>
              <a:rPr lang="cs-CZ" sz="6200" dirty="0" smtClean="0">
                <a:hlinkClick r:id="rId9"/>
              </a:rPr>
              <a:t>-hamrech-/</a:t>
            </a:r>
            <a:r>
              <a:rPr lang="cs-CZ" sz="6200" dirty="0" err="1" smtClean="0">
                <a:hlinkClick r:id="rId9"/>
              </a:rPr>
              <a:t>gallery</a:t>
            </a:r>
            <a:r>
              <a:rPr lang="cs-CZ" sz="6200" dirty="0" smtClean="0">
                <a:hlinkClick r:id="rId9"/>
              </a:rPr>
              <a:t>/1198889&amp;</a:t>
            </a:r>
            <a:r>
              <a:rPr lang="cs-CZ" sz="6200" dirty="0" err="1" smtClean="0">
                <a:hlinkClick r:id="rId9"/>
              </a:rPr>
              <a:t>scale</a:t>
            </a:r>
            <a:r>
              <a:rPr lang="cs-CZ" sz="6200" dirty="0" smtClean="0">
                <a:hlinkClick r:id="rId9"/>
              </a:rPr>
              <a:t>=100</a:t>
            </a:r>
            <a:endParaRPr lang="cs-CZ" sz="6200" dirty="0" smtClean="0"/>
          </a:p>
          <a:p>
            <a:r>
              <a:rPr lang="cs-CZ" sz="6200" dirty="0" smtClean="0"/>
              <a:t>9.- </a:t>
            </a:r>
            <a:r>
              <a:rPr lang="cs-CZ" sz="6200" dirty="0" smtClean="0">
                <a:hlinkClick r:id="rId10"/>
              </a:rPr>
              <a:t>http://sdeleni.idnes.cz/nove-turisticke-publikace-priblizuji-krasy-plzenskeho-kraje-sumavu-chodsko-a-cesky-les-gu6-/ig_sdeleni.aspx?c=A120902_114330_ig_sdeleni_bar</a:t>
            </a:r>
            <a:endParaRPr lang="cs-CZ" sz="6200" dirty="0" smtClean="0"/>
          </a:p>
          <a:p>
            <a:endParaRPr lang="cs-CZ" sz="45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11. -  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behance.net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gallery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The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Layers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of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Culture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Urban</a:t>
            </a:r>
            <a:r>
              <a:rPr lang="cs-CZ" sz="2000" dirty="0" smtClean="0">
                <a:hlinkClick r:id="rId3"/>
              </a:rPr>
              <a:t>-Folk-</a:t>
            </a:r>
            <a:r>
              <a:rPr lang="cs-CZ" sz="2000" dirty="0" err="1" smtClean="0">
                <a:hlinkClick r:id="rId3"/>
              </a:rPr>
              <a:t>Urbanus</a:t>
            </a:r>
            <a:r>
              <a:rPr lang="cs-CZ" sz="2000" dirty="0" smtClean="0">
                <a:hlinkClick r:id="rId3"/>
              </a:rPr>
              <a:t>-Folklor/6072823</a:t>
            </a:r>
            <a:endParaRPr lang="cs-CZ" sz="2000" dirty="0" smtClean="0"/>
          </a:p>
          <a:p>
            <a:r>
              <a:rPr lang="cs-CZ" sz="2000" dirty="0" smtClean="0"/>
              <a:t>11.-  </a:t>
            </a:r>
            <a:r>
              <a:rPr lang="cs-CZ" sz="2000" dirty="0" smtClean="0">
                <a:hlinkClick r:id="rId4"/>
              </a:rPr>
              <a:t>http://stockholm.czechcentres.cz/cs/program/</a:t>
            </a:r>
            <a:endParaRPr lang="cs-CZ" sz="2000" dirty="0" smtClean="0"/>
          </a:p>
          <a:p>
            <a:r>
              <a:rPr lang="cs-CZ" sz="2000" dirty="0" smtClean="0"/>
              <a:t>11.- </a:t>
            </a:r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tvorivysvet.sk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kategoria</a:t>
            </a:r>
            <a:r>
              <a:rPr lang="cs-CZ" sz="2000" dirty="0" smtClean="0">
                <a:hlinkClick r:id="rId5"/>
              </a:rPr>
              <a:t>/141/2/R%C3%B4zne/?</a:t>
            </a:r>
            <a:r>
              <a:rPr lang="cs-CZ" sz="2000" dirty="0" err="1" smtClean="0">
                <a:hlinkClick r:id="rId5"/>
              </a:rPr>
              <a:t>showkatpanelin</a:t>
            </a:r>
            <a:r>
              <a:rPr lang="cs-CZ" sz="2000" dirty="0" smtClean="0">
                <a:hlinkClick r:id="rId5"/>
              </a:rPr>
              <a:t>=</a:t>
            </a:r>
            <a:r>
              <a:rPr lang="cs-CZ" sz="2000" dirty="0" err="1" smtClean="0">
                <a:hlinkClick r:id="rId5"/>
              </a:rPr>
              <a:t>tried</a:t>
            </a:r>
            <a:r>
              <a:rPr lang="cs-CZ" sz="2000" dirty="0" smtClean="0">
                <a:hlinkClick r:id="rId5"/>
              </a:rPr>
              <a:t>&amp;</a:t>
            </a:r>
            <a:r>
              <a:rPr lang="cs-CZ" sz="2000" dirty="0" err="1" smtClean="0">
                <a:hlinkClick r:id="rId5"/>
              </a:rPr>
              <a:t>showin</a:t>
            </a:r>
            <a:r>
              <a:rPr lang="cs-CZ" sz="2000" dirty="0" smtClean="0">
                <a:hlinkClick r:id="rId5"/>
              </a:rPr>
              <a:t>=v%</a:t>
            </a:r>
            <a:r>
              <a:rPr lang="cs-CZ" sz="2000" dirty="0" err="1" smtClean="0">
                <a:hlinkClick r:id="rId5"/>
              </a:rPr>
              <a:t>FDrobcu</a:t>
            </a:r>
            <a:r>
              <a:rPr lang="cs-CZ" sz="2000" dirty="0" smtClean="0">
                <a:hlinkClick r:id="rId5"/>
              </a:rPr>
              <a:t>&amp;</a:t>
            </a:r>
            <a:r>
              <a:rPr lang="cs-CZ" sz="2000" dirty="0" err="1" smtClean="0">
                <a:hlinkClick r:id="rId5"/>
              </a:rPr>
              <a:t>triedd</a:t>
            </a:r>
            <a:r>
              <a:rPr lang="cs-CZ" sz="2000" dirty="0" smtClean="0">
                <a:hlinkClick r:id="rId5"/>
              </a:rPr>
              <a:t>_</a:t>
            </a:r>
            <a:r>
              <a:rPr lang="cs-CZ" sz="2000" dirty="0" err="1" smtClean="0">
                <a:hlinkClick r:id="rId5"/>
              </a:rPr>
              <a:t>smer</a:t>
            </a:r>
            <a:r>
              <a:rPr lang="cs-CZ" sz="2000" dirty="0" smtClean="0">
                <a:hlinkClick r:id="rId5"/>
              </a:rPr>
              <a:t>=ASC&amp;stra=2</a:t>
            </a:r>
            <a:endParaRPr lang="cs-CZ" sz="2000" dirty="0" smtClean="0"/>
          </a:p>
          <a:p>
            <a:r>
              <a:rPr lang="cs-CZ" sz="2000" dirty="0" smtClean="0"/>
              <a:t>13.- </a:t>
            </a:r>
            <a:r>
              <a:rPr lang="cs-CZ" sz="2000" dirty="0" smtClean="0">
                <a:hlinkClick r:id="rId6"/>
              </a:rPr>
              <a:t>http://archiv.</a:t>
            </a:r>
            <a:r>
              <a:rPr lang="cs-CZ" sz="2000" dirty="0" err="1" smtClean="0">
                <a:hlinkClick r:id="rId6"/>
              </a:rPr>
              <a:t>fos.cz</a:t>
            </a:r>
            <a:r>
              <a:rPr lang="cs-CZ" sz="2000" dirty="0" smtClean="0">
                <a:hlinkClick r:id="rId6"/>
              </a:rPr>
              <a:t>/encyklopedie/objekty1.phtml?id=19560</a:t>
            </a:r>
            <a:endParaRPr lang="cs-CZ" sz="2000" dirty="0" smtClean="0"/>
          </a:p>
          <a:p>
            <a:r>
              <a:rPr lang="cs-CZ" sz="2000" dirty="0" smtClean="0"/>
              <a:t>16.-  </a:t>
            </a:r>
            <a:r>
              <a:rPr lang="cs-CZ" sz="2000" dirty="0" smtClean="0">
                <a:hlinkClick r:id="rId7"/>
              </a:rPr>
              <a:t>http://www.</a:t>
            </a:r>
            <a:r>
              <a:rPr lang="cs-CZ" sz="2000" dirty="0" err="1" smtClean="0">
                <a:hlinkClick r:id="rId7"/>
              </a:rPr>
              <a:t>vmp.cz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cs</a:t>
            </a:r>
            <a:r>
              <a:rPr lang="cs-CZ" sz="2000" dirty="0" smtClean="0">
                <a:hlinkClick r:id="rId7"/>
              </a:rPr>
              <a:t>/programy-a-</a:t>
            </a:r>
            <a:r>
              <a:rPr lang="cs-CZ" sz="2000" dirty="0" err="1" smtClean="0">
                <a:hlinkClick r:id="rId7"/>
              </a:rPr>
              <a:t>vystavy</a:t>
            </a:r>
            <a:r>
              <a:rPr lang="cs-CZ" sz="2000" dirty="0" smtClean="0">
                <a:hlinkClick r:id="rId7"/>
              </a:rPr>
              <a:t>/archiv-akci/prosinec-2009.html</a:t>
            </a:r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prostředků ESF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FOLKLÓR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 dirty="0" smtClean="0"/>
              <a:t>zpracovala: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 Ilona  Daňková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D93EEE-D30F-4746-B537-D951422FDF4C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2267744" y="6237312"/>
            <a:ext cx="4320480" cy="418336"/>
          </a:xfrm>
        </p:spPr>
        <p:txBody>
          <a:bodyPr/>
          <a:lstStyle/>
          <a:p>
            <a:r>
              <a:rPr lang="cs-CZ" dirty="0" smtClean="0"/>
              <a:t>Financováno z prostředků ESF státního rozpočtu ČR</a:t>
            </a:r>
            <a:endParaRPr lang="cs-CZ" dirty="0"/>
          </a:p>
        </p:txBody>
      </p:sp>
      <p:pic>
        <p:nvPicPr>
          <p:cNvPr id="44036" name="Picture 4" descr="http://www.vmp.cz/cs/programy-a-vystavy/archiv-akci/prosinec-2009/jar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96952"/>
            <a:ext cx="4248472" cy="28110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79</TotalTime>
  <Words>402</Words>
  <Application>Microsoft Office PowerPoint</Application>
  <PresentationFormat>Předvádění na obrazovce (4:3)</PresentationFormat>
  <Paragraphs>115</Paragraphs>
  <Slides>16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Lití písma</vt:lpstr>
      <vt:lpstr>FOLKLÓR</vt:lpstr>
      <vt:lpstr>FOLKLÓR</vt:lpstr>
      <vt:lpstr>Snímek 3</vt:lpstr>
      <vt:lpstr>FOLKLÓR</vt:lpstr>
      <vt:lpstr>Snímek 5</vt:lpstr>
      <vt:lpstr>FOLKLÓR</vt:lpstr>
      <vt:lpstr>Snímek 7</vt:lpstr>
      <vt:lpstr>FOLKLÓR</vt:lpstr>
      <vt:lpstr>Snímek 9</vt:lpstr>
      <vt:lpstr>FOLKLÓR</vt:lpstr>
      <vt:lpstr>Snímek 11</vt:lpstr>
      <vt:lpstr>FOLKLÓR</vt:lpstr>
      <vt:lpstr>FOLKLÓR</vt:lpstr>
      <vt:lpstr>Zdroje  použitých  obrázků:</vt:lpstr>
      <vt:lpstr>Snímek 15</vt:lpstr>
      <vt:lpstr>FOLKLÓR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Folklór</dc:title>
  <dc:creator>Ilonka</dc:creator>
  <cp:lastModifiedBy>Ilonka</cp:lastModifiedBy>
  <cp:revision>11</cp:revision>
  <dcterms:created xsi:type="dcterms:W3CDTF">2013-01-07T20:24:25Z</dcterms:created>
  <dcterms:modified xsi:type="dcterms:W3CDTF">2013-01-27T12:54:06Z</dcterms:modified>
</cp:coreProperties>
</file>