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6" r:id="rId2"/>
    <p:sldId id="266" r:id="rId3"/>
    <p:sldId id="257" r:id="rId4"/>
    <p:sldId id="258" r:id="rId5"/>
    <p:sldId id="269" r:id="rId6"/>
    <p:sldId id="259" r:id="rId7"/>
    <p:sldId id="267" r:id="rId8"/>
    <p:sldId id="271" r:id="rId9"/>
    <p:sldId id="260" r:id="rId10"/>
    <p:sldId id="265" r:id="rId11"/>
    <p:sldId id="270" r:id="rId12"/>
    <p:sldId id="261" r:id="rId13"/>
    <p:sldId id="262" r:id="rId14"/>
    <p:sldId id="263" r:id="rId15"/>
    <p:sldId id="268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A9696F-3256-4003-9007-8B77AF43EEE0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5BFD5D-901F-4DE4-A546-04111DAB6F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BFD5D-901F-4DE4-A546-04111DAB6F44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0D5BA-06EB-4D67-BC1A-22F02AE5FAEA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2190-98B3-4BDD-9371-7788C7E34DD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E6E01-568F-4A13-B485-809D43117D4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738D639-0BD4-4D64-A0E5-77154A89F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C2579-BF55-4F7E-97CB-69EC8E5BBA0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9C3B3-1620-4903-A51D-D1A3307C19D4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48379-F90E-4B6B-8C6D-8B5C64174D2A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A460-50FA-4439-B839-ACA001975E96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F1454-1210-4BB4-AC71-0756810DC27A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117E2-1C46-4BFD-AB82-4C91E043C99F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BA9AF-FE2E-40C7-B691-105B3240F747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FBFE8-692C-47E3-93EA-FE082D1EF491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0BBEA30-2F2A-4EC6-82BD-8D61F9966C63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738D639-0BD4-4D64-A0E5-77154A89FA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dissolve/>
  </p:transition>
  <p:hf hdr="0" dt="0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ilfungstudio.com/store/catalog/pop-music/" TargetMode="External"/><Relationship Id="rId7" Type="http://schemas.openxmlformats.org/officeDocument/2006/relationships/hyperlink" Target="http://www.ipop.cz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rtpopkultura.blogspot.cz/2012/09/2-artpop-galeria.html" TargetMode="External"/><Relationship Id="rId5" Type="http://schemas.openxmlformats.org/officeDocument/2006/relationships/hyperlink" Target="http://www.123rf.com/photo_8147375_pop-music-party-abstract-colorful-waves-on-black-background.html" TargetMode="External"/><Relationship Id="rId4" Type="http://schemas.openxmlformats.org/officeDocument/2006/relationships/hyperlink" Target="http://kcislander.wordpress.com/2012/02/19/pop-music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836712"/>
            <a:ext cx="8229600" cy="1872208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tx2">
                    <a:lumMod val="75000"/>
                  </a:schemeClr>
                </a:solidFill>
              </a:rPr>
              <a:t>POP</a:t>
            </a:r>
            <a:endParaRPr lang="cs-CZ" sz="9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501008"/>
            <a:ext cx="7128792" cy="3024336"/>
          </a:xfrm>
        </p:spPr>
        <p:txBody>
          <a:bodyPr>
            <a:normAutofit/>
          </a:bodyPr>
          <a:lstStyle/>
          <a:p>
            <a:pPr algn="r"/>
            <a:endParaRPr lang="cs-CZ" spc="300" dirty="0" smtClean="0"/>
          </a:p>
          <a:p>
            <a:pPr algn="r"/>
            <a:endParaRPr lang="cs-CZ" spc="300" dirty="0" smtClean="0"/>
          </a:p>
          <a:p>
            <a:pPr algn="r"/>
            <a:endParaRPr lang="cs-CZ" spc="300" dirty="0" smtClean="0"/>
          </a:p>
          <a:p>
            <a:pPr algn="r"/>
            <a:endParaRPr lang="cs-CZ" spc="300" dirty="0" smtClean="0"/>
          </a:p>
          <a:p>
            <a:pPr algn="r"/>
            <a:endParaRPr lang="cs-CZ" sz="1600" spc="300" dirty="0" smtClean="0"/>
          </a:p>
          <a:p>
            <a:r>
              <a:rPr lang="cs-CZ" sz="2400" spc="300" dirty="0" smtClean="0"/>
              <a:t>ICT 2-1-60</a:t>
            </a:r>
            <a:endParaRPr lang="cs-CZ" sz="2400" spc="3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835696" y="6416675"/>
            <a:ext cx="5544616" cy="365125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35842" name="Picture 2" descr="http://www.philfungstudio.com/store/catalog/images/130/Pop%20Musi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780928"/>
            <a:ext cx="3312368" cy="3312369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pop</a:t>
            </a:r>
            <a:endParaRPr lang="cs-CZ" sz="6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3600" dirty="0" smtClean="0"/>
              <a:t>zkratka pro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populární hudbu</a:t>
            </a:r>
          </a:p>
          <a:p>
            <a:pPr lvl="0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styl</a:t>
            </a:r>
          </a:p>
          <a:p>
            <a:pPr lvl="0"/>
            <a:r>
              <a:rPr lang="cs-CZ" sz="3600" dirty="0" smtClean="0"/>
              <a:t>vznikl na začátku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60. let  20. století </a:t>
            </a:r>
          </a:p>
          <a:p>
            <a:pPr lvl="0"/>
            <a:r>
              <a:rPr lang="cs-CZ" sz="3600" dirty="0" smtClean="0"/>
              <a:t>po ústupu stylu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„rock &amp;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roll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3968080" cy="365125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pop</a:t>
            </a:r>
            <a:endParaRPr lang="cs-CZ" sz="6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hudba s výraznou zpívanou melodií </a:t>
            </a:r>
          </a:p>
          <a:p>
            <a:pPr lvl="0"/>
            <a:r>
              <a:rPr lang="cs-CZ" sz="3200" dirty="0" smtClean="0"/>
              <a:t>doprovázená moderním způsobem</a:t>
            </a:r>
          </a:p>
          <a:p>
            <a:pPr lvl="0"/>
            <a:r>
              <a:rPr lang="cs-CZ" sz="3200" dirty="0" smtClean="0"/>
              <a:t>na poslech není příliš složitá</a:t>
            </a:r>
          </a:p>
          <a:p>
            <a:pPr lvl="0"/>
            <a:r>
              <a:rPr lang="cs-CZ" sz="3200" dirty="0" smtClean="0"/>
              <a:t>cílem každé písně je zpravidla stát se hitem  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  </a:t>
            </a:r>
            <a:r>
              <a:rPr lang="cs-CZ" sz="3200" dirty="0" smtClean="0"/>
              <a:t>zalíbit se co největšímu počtu posluchačů</a:t>
            </a:r>
            <a:endParaRPr lang="cs-CZ" sz="3200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4112096" cy="365125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popové skladby</a:t>
            </a:r>
            <a:endParaRPr lang="cs-CZ" sz="6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skladby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bývají</a:t>
            </a:r>
          </a:p>
          <a:p>
            <a:pPr lvl="0"/>
            <a:r>
              <a:rPr lang="cs-CZ" dirty="0" smtClean="0"/>
              <a:t>     -  </a:t>
            </a:r>
            <a:r>
              <a:rPr lang="cs-CZ" dirty="0"/>
              <a:t>kratší</a:t>
            </a:r>
          </a:p>
          <a:p>
            <a:r>
              <a:rPr lang="cs-CZ" dirty="0"/>
              <a:t>    </a:t>
            </a:r>
            <a:r>
              <a:rPr lang="cs-CZ" dirty="0" smtClean="0"/>
              <a:t> -  </a:t>
            </a:r>
            <a:r>
              <a:rPr lang="cs-CZ" dirty="0"/>
              <a:t>méně náročné</a:t>
            </a:r>
          </a:p>
          <a:p>
            <a:r>
              <a:rPr lang="cs-CZ" dirty="0"/>
              <a:t>    </a:t>
            </a:r>
            <a:r>
              <a:rPr lang="cs-CZ" dirty="0" smtClean="0"/>
              <a:t> -  </a:t>
            </a:r>
            <a:r>
              <a:rPr lang="cs-CZ" dirty="0"/>
              <a:t>týkají se té určité doby</a:t>
            </a:r>
          </a:p>
          <a:p>
            <a:r>
              <a:rPr lang="cs-CZ" dirty="0"/>
              <a:t>    </a:t>
            </a:r>
            <a:r>
              <a:rPr lang="cs-CZ" dirty="0" smtClean="0"/>
              <a:t> -  </a:t>
            </a:r>
            <a:r>
              <a:rPr lang="cs-CZ" dirty="0"/>
              <a:t>jsou psány pro koncerty, diskotéky, kluby</a:t>
            </a:r>
          </a:p>
          <a:p>
            <a:r>
              <a:rPr lang="cs-CZ" dirty="0"/>
              <a:t>    </a:t>
            </a:r>
            <a:r>
              <a:rPr lang="cs-CZ" dirty="0" smtClean="0"/>
              <a:t> -  </a:t>
            </a:r>
            <a:r>
              <a:rPr lang="cs-CZ" dirty="0"/>
              <a:t>hudba pro všední den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4400128" cy="365125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4112096" cy="365125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37890" name="Picture 2" descr="http://kcislander.files.wordpress.com/2012/02/pop-music-art-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692696"/>
            <a:ext cx="6552728" cy="524006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popová  hudba</a:t>
            </a:r>
            <a:endParaRPr lang="cs-CZ" sz="6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u="sng" dirty="0"/>
              <a:t>hudba, </a:t>
            </a:r>
            <a:r>
              <a:rPr lang="cs-CZ" u="sng" dirty="0" smtClean="0"/>
              <a:t> která </a:t>
            </a:r>
            <a:r>
              <a:rPr lang="cs-CZ" u="sng" dirty="0"/>
              <a:t>chce produkovat  hity musí </a:t>
            </a:r>
            <a:r>
              <a:rPr lang="cs-CZ" u="sng" dirty="0" smtClean="0"/>
              <a:t>být</a:t>
            </a:r>
          </a:p>
          <a:p>
            <a:pPr lvl="0"/>
            <a:r>
              <a:rPr lang="cs-CZ" dirty="0" smtClean="0"/>
              <a:t> -  </a:t>
            </a:r>
            <a:r>
              <a:rPr lang="cs-CZ" dirty="0"/>
              <a:t>nenáročná ×opera</a:t>
            </a:r>
          </a:p>
          <a:p>
            <a:r>
              <a:rPr lang="cs-CZ" dirty="0"/>
              <a:t> </a:t>
            </a:r>
            <a:r>
              <a:rPr lang="cs-CZ" dirty="0" smtClean="0"/>
              <a:t>-  často </a:t>
            </a:r>
            <a:r>
              <a:rPr lang="cs-CZ" dirty="0"/>
              <a:t>hraná (TV, rádio..)</a:t>
            </a:r>
          </a:p>
          <a:p>
            <a:r>
              <a:rPr lang="cs-CZ" dirty="0"/>
              <a:t> </a:t>
            </a:r>
            <a:r>
              <a:rPr lang="cs-CZ" dirty="0" smtClean="0"/>
              <a:t>-  musí </a:t>
            </a:r>
            <a:r>
              <a:rPr lang="cs-CZ" dirty="0"/>
              <a:t>zaujmout </a:t>
            </a:r>
            <a:r>
              <a:rPr lang="cs-CZ" dirty="0" smtClean="0"/>
              <a:t>všemi způsoby</a:t>
            </a:r>
          </a:p>
          <a:p>
            <a:pPr>
              <a:buNone/>
            </a:pPr>
            <a:r>
              <a:rPr lang="cs-CZ" dirty="0" smtClean="0"/>
              <a:t>                 (zpěvák,tanec</a:t>
            </a:r>
            <a:r>
              <a:rPr lang="cs-CZ" dirty="0"/>
              <a:t>, </a:t>
            </a:r>
            <a:r>
              <a:rPr lang="cs-CZ" dirty="0" smtClean="0"/>
              <a:t>móda,choreografie)                                                         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491880" y="6237313"/>
            <a:ext cx="3888432" cy="432047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popová  hudba</a:t>
            </a:r>
            <a:endParaRPr lang="cs-CZ" sz="6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vedle profesionálů 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×</a:t>
            </a:r>
            <a:r>
              <a:rPr lang="cs-CZ" sz="3200" dirty="0" smtClean="0"/>
              <a:t> hodně amatérů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dirty="0" smtClean="0"/>
              <a:t>            spoléhají hodně na zvukovou techniku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572000" y="3068960"/>
            <a:ext cx="484632" cy="978408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3896072" cy="365125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059832" y="6492875"/>
            <a:ext cx="4320480" cy="365125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44034" name="Picture 2" descr="http://us.123rf.com/400wm/400/400/gubh83/gubh831011/gubh83101100017/8147375-pop-music-party-abstract-colorful-waves-on-black-backgroun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692696"/>
            <a:ext cx="6816757" cy="51125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„star“</a:t>
            </a:r>
            <a:endParaRPr lang="cs-CZ" sz="6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 je záležitostí jedné </a:t>
            </a:r>
            <a:r>
              <a:rPr lang="cs-CZ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„hvězdy“ – star </a:t>
            </a:r>
            <a:endParaRPr lang="cs-CZ" sz="36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smtClean="0"/>
              <a:t>kolem</a:t>
            </a:r>
            <a:r>
              <a:rPr lang="cs-CZ" dirty="0"/>
              <a:t>, které je velká skupina lidí : </a:t>
            </a:r>
          </a:p>
          <a:p>
            <a:r>
              <a:rPr lang="cs-CZ" spc="3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</a:t>
            </a:r>
            <a:r>
              <a:rPr lang="cs-CZ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skladatel</a:t>
            </a:r>
          </a:p>
          <a:p>
            <a:r>
              <a:rPr lang="cs-CZ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textař</a:t>
            </a:r>
          </a:p>
          <a:p>
            <a:r>
              <a:rPr lang="cs-CZ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aranžér </a:t>
            </a:r>
            <a:r>
              <a:rPr lang="cs-CZ" dirty="0"/>
              <a:t>(</a:t>
            </a:r>
            <a:r>
              <a:rPr lang="cs-CZ" dirty="0" smtClean="0"/>
              <a:t>upraví </a:t>
            </a:r>
            <a:r>
              <a:rPr lang="cs-CZ" dirty="0"/>
              <a:t>písničku pro skupinu, orchestr)</a:t>
            </a:r>
          </a:p>
          <a:p>
            <a:r>
              <a:rPr lang="cs-CZ" spc="300" dirty="0"/>
              <a:t>              </a:t>
            </a:r>
            <a:r>
              <a:rPr lang="cs-CZ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kapelník</a:t>
            </a:r>
          </a:p>
          <a:p>
            <a:r>
              <a:rPr lang="cs-CZ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manažer </a:t>
            </a:r>
            <a:r>
              <a:rPr lang="cs-CZ" dirty="0"/>
              <a:t>( sjednává koncerty)</a:t>
            </a:r>
          </a:p>
          <a:p>
            <a:r>
              <a:rPr lang="cs-CZ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producent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( pomáhá při vzniku programu, desky)</a:t>
            </a:r>
          </a:p>
          <a:p>
            <a:r>
              <a:rPr lang="cs-CZ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zvukař</a:t>
            </a:r>
          </a:p>
          <a:p>
            <a:r>
              <a:rPr lang="cs-CZ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osvětlovač</a:t>
            </a:r>
          </a:p>
          <a:p>
            <a:r>
              <a:rPr lang="cs-CZ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technici </a:t>
            </a:r>
            <a:endParaRPr lang="cs-CZ" spc="300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4112096" cy="365125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typické nástroje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spc="300" dirty="0" smtClean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 zpěv</a:t>
            </a:r>
          </a:p>
          <a:p>
            <a:r>
              <a:rPr lang="cs-CZ" dirty="0" smtClean="0"/>
              <a:t>elektrická kytara</a:t>
            </a:r>
          </a:p>
          <a:p>
            <a:r>
              <a:rPr lang="cs-CZ" dirty="0" smtClean="0"/>
              <a:t>basová kytara</a:t>
            </a:r>
          </a:p>
          <a:p>
            <a:r>
              <a:rPr lang="cs-CZ" dirty="0" smtClean="0"/>
              <a:t> bicí</a:t>
            </a:r>
          </a:p>
          <a:p>
            <a:r>
              <a:rPr lang="cs-CZ" dirty="0" smtClean="0"/>
              <a:t> klávesy</a:t>
            </a:r>
          </a:p>
          <a:p>
            <a:r>
              <a:rPr lang="cs-CZ" dirty="0" smtClean="0"/>
              <a:t> akustická kytara</a:t>
            </a:r>
          </a:p>
          <a:p>
            <a:r>
              <a:rPr lang="cs-CZ" dirty="0" smtClean="0"/>
              <a:t> piano</a:t>
            </a:r>
          </a:p>
          <a:p>
            <a:r>
              <a:rPr lang="cs-CZ" dirty="0" smtClean="0"/>
              <a:t> syntezátor,  bicí automat,  </a:t>
            </a:r>
            <a:r>
              <a:rPr lang="cs-CZ" dirty="0" err="1" smtClean="0"/>
              <a:t>sekvencer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4400128" cy="365125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4040088" cy="365125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41986" name="Picture 2" descr="http://3.bp.blogspot.com/-YQUTdUKVaGs/UERcy2tYQoI/AAAAAAAAAYs/83Ol7qlFv7Q/s1600/pop-art-guitars-deskto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908720"/>
            <a:ext cx="6432715" cy="48245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zpěvačky</a:t>
            </a:r>
            <a:endParaRPr lang="cs-CZ" sz="6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</a:t>
            </a:r>
            <a:r>
              <a:rPr lang="cs-CZ" sz="3000" dirty="0" err="1" smtClean="0"/>
              <a:t>Madonna</a:t>
            </a:r>
            <a:endParaRPr lang="cs-CZ" sz="3000" dirty="0" smtClean="0"/>
          </a:p>
          <a:p>
            <a:r>
              <a:rPr lang="cs-CZ" sz="3000" dirty="0" smtClean="0"/>
              <a:t>Barbara </a:t>
            </a:r>
            <a:r>
              <a:rPr lang="cs-CZ" sz="3000" dirty="0" err="1" smtClean="0"/>
              <a:t>Streisandová</a:t>
            </a:r>
            <a:endParaRPr lang="cs-CZ" sz="3000" dirty="0" smtClean="0"/>
          </a:p>
          <a:p>
            <a:r>
              <a:rPr lang="cs-CZ" sz="3000" dirty="0" smtClean="0"/>
              <a:t>Tina </a:t>
            </a:r>
            <a:r>
              <a:rPr lang="cs-CZ" sz="3000" dirty="0" err="1" smtClean="0"/>
              <a:t>Turnerová</a:t>
            </a:r>
            <a:endParaRPr lang="cs-CZ" sz="3000" dirty="0" smtClean="0"/>
          </a:p>
          <a:p>
            <a:r>
              <a:rPr lang="cs-CZ" sz="3000" dirty="0" smtClean="0"/>
              <a:t>Lady </a:t>
            </a:r>
            <a:r>
              <a:rPr lang="cs-CZ" sz="3000" dirty="0" err="1" smtClean="0"/>
              <a:t>Gaga</a:t>
            </a:r>
            <a:endParaRPr lang="cs-CZ" sz="3000" dirty="0" smtClean="0"/>
          </a:p>
          <a:p>
            <a:r>
              <a:rPr lang="cs-CZ" sz="3000" dirty="0" err="1" smtClean="0"/>
              <a:t>Whitney</a:t>
            </a:r>
            <a:r>
              <a:rPr lang="cs-CZ" sz="3000" dirty="0" smtClean="0"/>
              <a:t> Houston</a:t>
            </a:r>
          </a:p>
          <a:p>
            <a:r>
              <a:rPr lang="cs-CZ" sz="3000" dirty="0" err="1" smtClean="0"/>
              <a:t>Chér</a:t>
            </a:r>
            <a:endParaRPr lang="cs-CZ" sz="3000" dirty="0" smtClean="0"/>
          </a:p>
          <a:p>
            <a:r>
              <a:rPr lang="cs-CZ" sz="3000" dirty="0" err="1" smtClean="0"/>
              <a:t>Britney</a:t>
            </a:r>
            <a:r>
              <a:rPr lang="cs-CZ" sz="3000" dirty="0" smtClean="0"/>
              <a:t> </a:t>
            </a:r>
            <a:r>
              <a:rPr lang="cs-CZ" sz="3000" dirty="0" err="1" smtClean="0"/>
              <a:t>Spears</a:t>
            </a: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Hana Hegerová</a:t>
            </a:r>
          </a:p>
          <a:p>
            <a:r>
              <a:rPr lang="cs-CZ" sz="3000" dirty="0" smtClean="0"/>
              <a:t>Petra Janů</a:t>
            </a:r>
          </a:p>
          <a:p>
            <a:r>
              <a:rPr lang="cs-CZ" sz="3000" dirty="0" smtClean="0"/>
              <a:t>Helena Vondráčková</a:t>
            </a:r>
          </a:p>
          <a:p>
            <a:r>
              <a:rPr lang="cs-CZ" sz="3000" dirty="0" smtClean="0"/>
              <a:t>Lucie Bílá</a:t>
            </a:r>
          </a:p>
          <a:p>
            <a:r>
              <a:rPr lang="cs-CZ" sz="3000" dirty="0" smtClean="0"/>
              <a:t>Lucie Vondráčková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3968080" cy="365125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zpěváci</a:t>
            </a:r>
            <a:endParaRPr lang="cs-CZ" sz="6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dirty="0" smtClean="0"/>
              <a:t>Charles </a:t>
            </a:r>
            <a:r>
              <a:rPr lang="cs-CZ" dirty="0" err="1" smtClean="0"/>
              <a:t>Aznavour</a:t>
            </a:r>
            <a:endParaRPr lang="cs-CZ" dirty="0" smtClean="0"/>
          </a:p>
          <a:p>
            <a:pPr lvl="0"/>
            <a:r>
              <a:rPr lang="cs-CZ" dirty="0" smtClean="0"/>
              <a:t>David </a:t>
            </a:r>
            <a:r>
              <a:rPr lang="cs-CZ" dirty="0" err="1" smtClean="0"/>
              <a:t>Bowie</a:t>
            </a:r>
            <a:endParaRPr lang="cs-CZ" dirty="0" smtClean="0"/>
          </a:p>
          <a:p>
            <a:pPr lvl="0"/>
            <a:r>
              <a:rPr lang="cs-CZ" dirty="0" smtClean="0"/>
              <a:t>Michael Jackson</a:t>
            </a:r>
          </a:p>
          <a:p>
            <a:pPr lvl="0"/>
            <a:r>
              <a:rPr lang="cs-CZ" dirty="0" err="1" smtClean="0"/>
              <a:t>Fredie</a:t>
            </a:r>
            <a:r>
              <a:rPr lang="cs-CZ" dirty="0" smtClean="0"/>
              <a:t> </a:t>
            </a:r>
            <a:r>
              <a:rPr lang="cs-CZ" dirty="0" err="1" smtClean="0"/>
              <a:t>Mercury</a:t>
            </a:r>
            <a:endParaRPr lang="cs-CZ" dirty="0" smtClean="0"/>
          </a:p>
          <a:p>
            <a:pPr lvl="0"/>
            <a:r>
              <a:rPr lang="cs-CZ" dirty="0" smtClean="0"/>
              <a:t>Elvis </a:t>
            </a:r>
            <a:r>
              <a:rPr lang="cs-CZ" dirty="0" err="1" smtClean="0"/>
              <a:t>Presley</a:t>
            </a:r>
            <a:endParaRPr lang="cs-CZ" dirty="0" smtClean="0"/>
          </a:p>
          <a:p>
            <a:pPr lvl="0"/>
            <a:r>
              <a:rPr lang="cs-CZ" dirty="0" smtClean="0"/>
              <a:t>Prince</a:t>
            </a:r>
          </a:p>
          <a:p>
            <a:pPr lvl="0"/>
            <a:r>
              <a:rPr lang="cs-CZ" dirty="0" err="1" smtClean="0"/>
              <a:t>Sting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Karel </a:t>
            </a:r>
            <a:r>
              <a:rPr lang="cs-CZ" dirty="0" err="1" smtClean="0"/>
              <a:t>Gott</a:t>
            </a:r>
            <a:endParaRPr lang="cs-CZ" dirty="0" smtClean="0"/>
          </a:p>
          <a:p>
            <a:r>
              <a:rPr lang="cs-CZ" dirty="0" smtClean="0"/>
              <a:t>Jiří </a:t>
            </a:r>
            <a:r>
              <a:rPr lang="cs-CZ" dirty="0" err="1" smtClean="0"/>
              <a:t>Korn</a:t>
            </a:r>
            <a:endParaRPr lang="cs-CZ" dirty="0" smtClean="0"/>
          </a:p>
          <a:p>
            <a:r>
              <a:rPr lang="cs-CZ" dirty="0" smtClean="0"/>
              <a:t>Václav </a:t>
            </a:r>
            <a:r>
              <a:rPr lang="cs-CZ" dirty="0" err="1" smtClean="0"/>
              <a:t>Neckář</a:t>
            </a:r>
            <a:endParaRPr lang="cs-CZ" dirty="0" smtClean="0"/>
          </a:p>
          <a:p>
            <a:r>
              <a:rPr lang="cs-CZ" dirty="0" smtClean="0"/>
              <a:t>Pavel Vítek</a:t>
            </a:r>
          </a:p>
          <a:p>
            <a:r>
              <a:rPr lang="cs-CZ" dirty="0" smtClean="0"/>
              <a:t>Karel Černoch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3896072" cy="365125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skupiny</a:t>
            </a:r>
            <a:endParaRPr lang="cs-CZ" sz="6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ABBA</a:t>
            </a:r>
          </a:p>
          <a:p>
            <a:r>
              <a:rPr lang="cs-CZ" sz="3600" dirty="0" err="1" smtClean="0"/>
              <a:t>BeeGees</a:t>
            </a:r>
            <a:endParaRPr lang="cs-CZ" sz="3600" dirty="0" smtClean="0"/>
          </a:p>
          <a:p>
            <a:r>
              <a:rPr lang="cs-CZ" sz="3600" dirty="0" err="1" smtClean="0"/>
              <a:t>Queen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Olympic</a:t>
            </a:r>
            <a:endParaRPr lang="cs-CZ" sz="3600" dirty="0" smtClean="0"/>
          </a:p>
          <a:p>
            <a:r>
              <a:rPr lang="cs-CZ" sz="3600" dirty="0" smtClean="0"/>
              <a:t>Katapult</a:t>
            </a:r>
          </a:p>
          <a:p>
            <a:r>
              <a:rPr lang="cs-CZ" sz="3600" dirty="0" smtClean="0"/>
              <a:t>Elán</a:t>
            </a:r>
            <a:endParaRPr lang="cs-CZ" sz="36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4472136" cy="365125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zdroje použitých obrázků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1.-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http://www.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philfungstudio.com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/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store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/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catalog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/pop-music/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/>
              <a:t>5.- </a:t>
            </a:r>
            <a:r>
              <a:rPr lang="cs-CZ" dirty="0" smtClean="0">
                <a:hlinkClick r:id="rId4"/>
              </a:rPr>
              <a:t>http://kcislander.wordpress.com/2012/02/19/pop-music/</a:t>
            </a:r>
            <a:endParaRPr lang="cs-CZ" dirty="0" smtClean="0"/>
          </a:p>
          <a:p>
            <a:r>
              <a:rPr lang="cs-CZ" dirty="0" smtClean="0"/>
              <a:t>8.- </a:t>
            </a:r>
            <a:r>
              <a:rPr lang="cs-CZ" dirty="0" smtClean="0">
                <a:hlinkClick r:id="rId5"/>
              </a:rPr>
              <a:t>http://www.123rf.com/</a:t>
            </a:r>
            <a:r>
              <a:rPr lang="cs-CZ" dirty="0" err="1" smtClean="0">
                <a:hlinkClick r:id="rId5"/>
              </a:rPr>
              <a:t>photo</a:t>
            </a:r>
            <a:r>
              <a:rPr lang="cs-CZ" dirty="0" smtClean="0">
                <a:hlinkClick r:id="rId5"/>
              </a:rPr>
              <a:t>_8147375_pop-music-party-</a:t>
            </a:r>
            <a:r>
              <a:rPr lang="cs-CZ" dirty="0" err="1" smtClean="0">
                <a:hlinkClick r:id="rId5"/>
              </a:rPr>
              <a:t>abstract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colorful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waves</a:t>
            </a:r>
            <a:r>
              <a:rPr lang="cs-CZ" dirty="0" smtClean="0">
                <a:hlinkClick r:id="rId5"/>
              </a:rPr>
              <a:t>-on-</a:t>
            </a:r>
            <a:r>
              <a:rPr lang="cs-CZ" dirty="0" err="1" smtClean="0">
                <a:hlinkClick r:id="rId5"/>
              </a:rPr>
              <a:t>black</a:t>
            </a:r>
            <a:r>
              <a:rPr lang="cs-CZ" dirty="0" smtClean="0">
                <a:hlinkClick r:id="rId5"/>
              </a:rPr>
              <a:t>-background.</a:t>
            </a:r>
            <a:r>
              <a:rPr lang="cs-CZ" dirty="0" err="1" smtClean="0">
                <a:hlinkClick r:id="rId5"/>
              </a:rPr>
              <a:t>html</a:t>
            </a:r>
            <a:endParaRPr lang="cs-CZ" dirty="0" smtClean="0"/>
          </a:p>
          <a:p>
            <a:r>
              <a:rPr lang="cs-CZ" dirty="0" smtClean="0"/>
              <a:t>11.- </a:t>
            </a:r>
            <a:r>
              <a:rPr lang="cs-CZ" dirty="0" smtClean="0">
                <a:hlinkClick r:id="rId6"/>
              </a:rPr>
              <a:t>http://artpopkultura.blogspot.cz/2012/09/2-artpop-galeria.html</a:t>
            </a:r>
            <a:endParaRPr lang="cs-CZ" dirty="0" smtClean="0"/>
          </a:p>
          <a:p>
            <a:r>
              <a:rPr lang="cs-CZ" dirty="0" smtClean="0"/>
              <a:t>16.- 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ipop.cz</a:t>
            </a:r>
            <a:r>
              <a:rPr lang="cs-CZ" smtClean="0">
                <a:hlinkClick r:id="rId7"/>
              </a:rPr>
              <a:t>/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3968080" cy="365125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</a:rPr>
              <a:t>                     POP</a:t>
            </a:r>
            <a:endParaRPr lang="cs-CZ" sz="72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3968080" cy="365125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8D639-0BD4-4D64-A0E5-77154A89FA54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1371600" y="4869160"/>
            <a:ext cx="6400800" cy="1224136"/>
          </a:xfrm>
        </p:spPr>
        <p:txBody>
          <a:bodyPr/>
          <a:lstStyle/>
          <a:p>
            <a:r>
              <a:rPr lang="cs-CZ" sz="2400" dirty="0" smtClean="0"/>
              <a:t>zpracovala: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 Ilona  Daňková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6082" name="Picture 2" descr="https://encrypted-tbn1.gstatic.com/images?q=tbn:ANd9GcRZShfmk65qfJZYqSJB_1Tfv2gnfj0Q0AynsNKP8ZwBDsD8nfv-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60648"/>
            <a:ext cx="3744416" cy="4803446"/>
          </a:xfrm>
          <a:prstGeom prst="rect">
            <a:avLst/>
          </a:prstGeom>
          <a:noFill/>
          <a:effectLst>
            <a:softEdge rad="635000"/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77</TotalTime>
  <Words>476</Words>
  <Application>Microsoft Office PowerPoint</Application>
  <PresentationFormat>Předvádění na obrazovce (4:3)</PresentationFormat>
  <Paragraphs>153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Vrchol</vt:lpstr>
      <vt:lpstr>POP</vt:lpstr>
      <vt:lpstr>pop</vt:lpstr>
      <vt:lpstr>pop</vt:lpstr>
      <vt:lpstr>popové skladby</vt:lpstr>
      <vt:lpstr>Snímek 5</vt:lpstr>
      <vt:lpstr>popová  hudba</vt:lpstr>
      <vt:lpstr>popová  hudba</vt:lpstr>
      <vt:lpstr>Snímek 8</vt:lpstr>
      <vt:lpstr>„star“</vt:lpstr>
      <vt:lpstr>typické nástroje</vt:lpstr>
      <vt:lpstr>Snímek 11</vt:lpstr>
      <vt:lpstr>zpěvačky</vt:lpstr>
      <vt:lpstr>zpěváci</vt:lpstr>
      <vt:lpstr>skupiny</vt:lpstr>
      <vt:lpstr>zdroje použitých obrázků</vt:lpstr>
      <vt:lpstr>                     POP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</dc:title>
  <dc:creator>Ilonka</dc:creator>
  <cp:lastModifiedBy>Ilonka</cp:lastModifiedBy>
  <cp:revision>9</cp:revision>
  <dcterms:created xsi:type="dcterms:W3CDTF">2013-01-08T19:43:36Z</dcterms:created>
  <dcterms:modified xsi:type="dcterms:W3CDTF">2013-01-27T12:56:07Z</dcterms:modified>
</cp:coreProperties>
</file>