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5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73" r:id="rId3"/>
    <p:sldId id="256" r:id="rId4"/>
    <p:sldId id="257" r:id="rId5"/>
    <p:sldId id="258" r:id="rId6"/>
    <p:sldId id="259" r:id="rId7"/>
    <p:sldId id="268" r:id="rId8"/>
    <p:sldId id="269" r:id="rId9"/>
    <p:sldId id="260" r:id="rId10"/>
    <p:sldId id="261" r:id="rId11"/>
    <p:sldId id="270" r:id="rId12"/>
    <p:sldId id="265" r:id="rId13"/>
    <p:sldId id="266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image" Target="../media/image4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E8F9CB-D3D7-46C9-9FD4-34BC429AF45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A20D025-0545-414C-99F8-DC01E6210C98}">
      <dgm:prSet/>
      <dgm:spPr/>
      <dgm:t>
        <a:bodyPr/>
        <a:lstStyle/>
        <a:p>
          <a:pPr rtl="0"/>
          <a:r>
            <a:rPr lang="cs-CZ" dirty="0" smtClean="0"/>
            <a:t>Pro x = 4</a:t>
          </a:r>
          <a:endParaRPr lang="cs-CZ" dirty="0"/>
        </a:p>
      </dgm:t>
    </dgm:pt>
    <dgm:pt modelId="{215BEBE2-9851-4DE5-AD3C-EABC8A3CC775}" type="parTrans" cxnId="{371BEE36-0272-446A-A1DA-A433730DF5C6}">
      <dgm:prSet/>
      <dgm:spPr/>
      <dgm:t>
        <a:bodyPr/>
        <a:lstStyle/>
        <a:p>
          <a:endParaRPr lang="cs-CZ"/>
        </a:p>
      </dgm:t>
    </dgm:pt>
    <dgm:pt modelId="{063495F1-1111-4F6D-B808-0B3449DF1F8A}" type="sibTrans" cxnId="{371BEE36-0272-446A-A1DA-A433730DF5C6}">
      <dgm:prSet/>
      <dgm:spPr/>
      <dgm:t>
        <a:bodyPr/>
        <a:lstStyle/>
        <a:p>
          <a:endParaRPr lang="cs-CZ"/>
        </a:p>
      </dgm:t>
    </dgm:pt>
    <dgm:pt modelId="{8E0F4CAC-1BCF-4A86-8F02-02B6EDF98646}">
      <dgm:prSet/>
      <dgm:spPr/>
      <dgm:t>
        <a:bodyPr/>
        <a:lstStyle/>
        <a:p>
          <a:pPr rtl="0"/>
          <a:r>
            <a:rPr lang="cs-CZ" dirty="0" smtClean="0"/>
            <a:t>7</a:t>
          </a:r>
          <a:endParaRPr lang="cs-CZ" dirty="0"/>
        </a:p>
      </dgm:t>
    </dgm:pt>
    <dgm:pt modelId="{30AA42E1-A60C-4D67-BF09-EA15848BDBCA}" type="parTrans" cxnId="{77545F66-1503-46E9-AAA8-8AD11BC2DDA2}">
      <dgm:prSet/>
      <dgm:spPr/>
      <dgm:t>
        <a:bodyPr/>
        <a:lstStyle/>
        <a:p>
          <a:endParaRPr lang="cs-CZ"/>
        </a:p>
      </dgm:t>
    </dgm:pt>
    <dgm:pt modelId="{63BC5321-48BC-497E-BC98-23E3318B8032}" type="sibTrans" cxnId="{77545F66-1503-46E9-AAA8-8AD11BC2DDA2}">
      <dgm:prSet/>
      <dgm:spPr/>
      <dgm:t>
        <a:bodyPr/>
        <a:lstStyle/>
        <a:p>
          <a:endParaRPr lang="cs-CZ"/>
        </a:p>
      </dgm:t>
    </dgm:pt>
    <dgm:pt modelId="{66C9FA7F-43E1-431C-A31A-2DDB8F1FE89F}">
      <dgm:prSet custT="1"/>
      <dgm:spPr/>
      <dgm:t>
        <a:bodyPr/>
        <a:lstStyle/>
        <a:p>
          <a:pPr rtl="0"/>
          <a:r>
            <a:rPr lang="cs-CZ" sz="3200" dirty="0" smtClean="0"/>
            <a:t>2 ∙ 4 – 1 = 7</a:t>
          </a:r>
          <a:endParaRPr lang="cs-CZ" sz="3200" dirty="0"/>
        </a:p>
      </dgm:t>
    </dgm:pt>
    <dgm:pt modelId="{D0F7B565-035F-450A-9523-73EC3E3B63FC}" type="parTrans" cxnId="{E60B2E3F-596E-4E61-85ED-3A93EB1D0CBE}">
      <dgm:prSet/>
      <dgm:spPr/>
      <dgm:t>
        <a:bodyPr/>
        <a:lstStyle/>
        <a:p>
          <a:endParaRPr lang="cs-CZ"/>
        </a:p>
      </dgm:t>
    </dgm:pt>
    <dgm:pt modelId="{9DD3F709-3D5F-4C5E-A5F0-C1734659D8D0}" type="sibTrans" cxnId="{E60B2E3F-596E-4E61-85ED-3A93EB1D0CBE}">
      <dgm:prSet/>
      <dgm:spPr/>
      <dgm:t>
        <a:bodyPr/>
        <a:lstStyle/>
        <a:p>
          <a:endParaRPr lang="cs-CZ"/>
        </a:p>
      </dgm:t>
    </dgm:pt>
    <dgm:pt modelId="{183FA8DD-00BE-48D6-A8BB-181FDB30478D}">
      <dgm:prSet custT="1"/>
      <dgm:spPr/>
      <dgm:t>
        <a:bodyPr/>
        <a:lstStyle/>
        <a:p>
          <a:pPr rtl="0"/>
          <a:r>
            <a:rPr lang="cs-CZ" sz="4400" dirty="0" smtClean="0"/>
            <a:t>Pro x = - 8</a:t>
          </a:r>
          <a:endParaRPr lang="cs-CZ" sz="4400" dirty="0"/>
        </a:p>
      </dgm:t>
    </dgm:pt>
    <dgm:pt modelId="{B33CC522-99C6-4475-BE6F-39B7A2842414}" type="parTrans" cxnId="{867955E4-E66E-43B8-8A28-D3C47652E93A}">
      <dgm:prSet/>
      <dgm:spPr/>
      <dgm:t>
        <a:bodyPr/>
        <a:lstStyle/>
        <a:p>
          <a:endParaRPr lang="cs-CZ"/>
        </a:p>
      </dgm:t>
    </dgm:pt>
    <dgm:pt modelId="{7503DFF8-43AB-4819-BD1E-F0C9DAD6E90A}" type="sibTrans" cxnId="{867955E4-E66E-43B8-8A28-D3C47652E93A}">
      <dgm:prSet/>
      <dgm:spPr/>
      <dgm:t>
        <a:bodyPr/>
        <a:lstStyle/>
        <a:p>
          <a:endParaRPr lang="cs-CZ"/>
        </a:p>
      </dgm:t>
    </dgm:pt>
    <dgm:pt modelId="{6C984426-60E0-493B-BD6E-AF8E088FE8F9}">
      <dgm:prSet/>
      <dgm:spPr/>
      <dgm:t>
        <a:bodyPr/>
        <a:lstStyle/>
        <a:p>
          <a:r>
            <a:rPr lang="cs-CZ" dirty="0" smtClean="0"/>
            <a:t>- 17</a:t>
          </a:r>
          <a:endParaRPr lang="cs-CZ" dirty="0"/>
        </a:p>
      </dgm:t>
    </dgm:pt>
    <dgm:pt modelId="{47D6D30E-1534-4DA6-9A58-84368C486DDB}" type="parTrans" cxnId="{8D8F7A20-F3AF-483B-9F2F-F202C94E6841}">
      <dgm:prSet/>
      <dgm:spPr/>
      <dgm:t>
        <a:bodyPr/>
        <a:lstStyle/>
        <a:p>
          <a:endParaRPr lang="cs-CZ"/>
        </a:p>
      </dgm:t>
    </dgm:pt>
    <dgm:pt modelId="{2D1AC691-6A3D-455F-BE27-F3CE57B9D2C4}" type="sibTrans" cxnId="{8D8F7A20-F3AF-483B-9F2F-F202C94E6841}">
      <dgm:prSet/>
      <dgm:spPr/>
      <dgm:t>
        <a:bodyPr/>
        <a:lstStyle/>
        <a:p>
          <a:endParaRPr lang="cs-CZ"/>
        </a:p>
      </dgm:t>
    </dgm:pt>
    <dgm:pt modelId="{35C4CCE8-D702-43FD-983A-C67D011EC2E2}">
      <dgm:prSet custT="1"/>
      <dgm:spPr/>
      <dgm:t>
        <a:bodyPr/>
        <a:lstStyle/>
        <a:p>
          <a:r>
            <a:rPr lang="cs-CZ" sz="3200" dirty="0" smtClean="0"/>
            <a:t>2 ∙(- 8) -1= - 17</a:t>
          </a:r>
          <a:endParaRPr lang="cs-CZ" sz="3200" dirty="0"/>
        </a:p>
      </dgm:t>
    </dgm:pt>
    <dgm:pt modelId="{5B99FB1F-2C3E-4FCA-8C69-5C9F322EDFB2}" type="parTrans" cxnId="{14520F55-CEF7-40B6-8A9E-51D85EE9C38A}">
      <dgm:prSet/>
      <dgm:spPr/>
      <dgm:t>
        <a:bodyPr/>
        <a:lstStyle/>
        <a:p>
          <a:endParaRPr lang="cs-CZ"/>
        </a:p>
      </dgm:t>
    </dgm:pt>
    <dgm:pt modelId="{221B2A8F-6F0E-43D5-AF38-96069CC2270A}" type="sibTrans" cxnId="{14520F55-CEF7-40B6-8A9E-51D85EE9C38A}">
      <dgm:prSet/>
      <dgm:spPr/>
      <dgm:t>
        <a:bodyPr/>
        <a:lstStyle/>
        <a:p>
          <a:endParaRPr lang="cs-CZ"/>
        </a:p>
      </dgm:t>
    </dgm:pt>
    <dgm:pt modelId="{B55F6CC1-B9A1-427F-92F4-AADA4A4591C4}" type="pres">
      <dgm:prSet presAssocID="{6CE8F9CB-D3D7-46C9-9FD4-34BC429AF45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C3F4EF3-E6FB-4576-9292-03CF28CB0F78}" type="pres">
      <dgm:prSet presAssocID="{EA20D025-0545-414C-99F8-DC01E6210C98}" presName="root" presStyleCnt="0"/>
      <dgm:spPr/>
    </dgm:pt>
    <dgm:pt modelId="{00EE2C4F-7651-46F4-A9E3-8361FC6D40DA}" type="pres">
      <dgm:prSet presAssocID="{EA20D025-0545-414C-99F8-DC01E6210C98}" presName="rootComposite" presStyleCnt="0"/>
      <dgm:spPr/>
    </dgm:pt>
    <dgm:pt modelId="{EA6F2A1F-C8D9-4626-A6AC-87BCD6B158DA}" type="pres">
      <dgm:prSet presAssocID="{EA20D025-0545-414C-99F8-DC01E6210C98}" presName="rootText" presStyleLbl="node1" presStyleIdx="0" presStyleCnt="2"/>
      <dgm:spPr/>
      <dgm:t>
        <a:bodyPr/>
        <a:lstStyle/>
        <a:p>
          <a:endParaRPr lang="cs-CZ"/>
        </a:p>
      </dgm:t>
    </dgm:pt>
    <dgm:pt modelId="{6C4C878D-62BF-4D00-B88C-28226606840F}" type="pres">
      <dgm:prSet presAssocID="{EA20D025-0545-414C-99F8-DC01E6210C98}" presName="rootConnector" presStyleLbl="node1" presStyleIdx="0" presStyleCnt="2"/>
      <dgm:spPr/>
      <dgm:t>
        <a:bodyPr/>
        <a:lstStyle/>
        <a:p>
          <a:endParaRPr lang="cs-CZ"/>
        </a:p>
      </dgm:t>
    </dgm:pt>
    <dgm:pt modelId="{D52899D3-3053-4CBA-B259-5A401635BD78}" type="pres">
      <dgm:prSet presAssocID="{EA20D025-0545-414C-99F8-DC01E6210C98}" presName="childShape" presStyleCnt="0"/>
      <dgm:spPr/>
    </dgm:pt>
    <dgm:pt modelId="{F1769D60-5C61-490F-B596-33BA1D0CF727}" type="pres">
      <dgm:prSet presAssocID="{30AA42E1-A60C-4D67-BF09-EA15848BDBCA}" presName="Name13" presStyleLbl="parChTrans1D2" presStyleIdx="0" presStyleCnt="4"/>
      <dgm:spPr/>
      <dgm:t>
        <a:bodyPr/>
        <a:lstStyle/>
        <a:p>
          <a:endParaRPr lang="cs-CZ"/>
        </a:p>
      </dgm:t>
    </dgm:pt>
    <dgm:pt modelId="{4C507E01-38DA-450D-ABE1-A85D5DABD057}" type="pres">
      <dgm:prSet presAssocID="{8E0F4CAC-1BCF-4A86-8F02-02B6EDF98646}" presName="childText" presStyleLbl="bgAcc1" presStyleIdx="0" presStyleCnt="4" custScaleY="675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954A2A-E6A5-414B-87B1-5120ADACA6D5}" type="pres">
      <dgm:prSet presAssocID="{D0F7B565-035F-450A-9523-73EC3E3B63FC}" presName="Name13" presStyleLbl="parChTrans1D2" presStyleIdx="1" presStyleCnt="4"/>
      <dgm:spPr/>
      <dgm:t>
        <a:bodyPr/>
        <a:lstStyle/>
        <a:p>
          <a:endParaRPr lang="cs-CZ"/>
        </a:p>
      </dgm:t>
    </dgm:pt>
    <dgm:pt modelId="{6025A95E-581C-4A33-BC31-8C7D5F90513C}" type="pres">
      <dgm:prSet presAssocID="{66C9FA7F-43E1-431C-A31A-2DDB8F1FE89F}" presName="childText" presStyleLbl="bgAcc1" presStyleIdx="1" presStyleCnt="4" custScaleX="120683" custLinFactNeighborX="-2818" custLinFactNeighborY="-27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25DC76-EE7F-4E11-9300-E1CBC750DB38}" type="pres">
      <dgm:prSet presAssocID="{183FA8DD-00BE-48D6-A8BB-181FDB30478D}" presName="root" presStyleCnt="0"/>
      <dgm:spPr/>
    </dgm:pt>
    <dgm:pt modelId="{E0E9E687-42A3-4C57-851A-3F8C46838787}" type="pres">
      <dgm:prSet presAssocID="{183FA8DD-00BE-48D6-A8BB-181FDB30478D}" presName="rootComposite" presStyleCnt="0"/>
      <dgm:spPr/>
    </dgm:pt>
    <dgm:pt modelId="{99A78B34-2500-41E4-913F-8E518F4EE2A7}" type="pres">
      <dgm:prSet presAssocID="{183FA8DD-00BE-48D6-A8BB-181FDB30478D}" presName="rootText" presStyleLbl="node1" presStyleIdx="1" presStyleCnt="2"/>
      <dgm:spPr/>
      <dgm:t>
        <a:bodyPr/>
        <a:lstStyle/>
        <a:p>
          <a:endParaRPr lang="cs-CZ"/>
        </a:p>
      </dgm:t>
    </dgm:pt>
    <dgm:pt modelId="{8A65016F-48B0-4B49-B1B8-ACD4F95460D4}" type="pres">
      <dgm:prSet presAssocID="{183FA8DD-00BE-48D6-A8BB-181FDB30478D}" presName="rootConnector" presStyleLbl="node1" presStyleIdx="1" presStyleCnt="2"/>
      <dgm:spPr/>
      <dgm:t>
        <a:bodyPr/>
        <a:lstStyle/>
        <a:p>
          <a:endParaRPr lang="cs-CZ"/>
        </a:p>
      </dgm:t>
    </dgm:pt>
    <dgm:pt modelId="{58DE993A-1492-44CB-90E6-ACC8EEF4C169}" type="pres">
      <dgm:prSet presAssocID="{183FA8DD-00BE-48D6-A8BB-181FDB30478D}" presName="childShape" presStyleCnt="0"/>
      <dgm:spPr/>
    </dgm:pt>
    <dgm:pt modelId="{CEEE53FB-A75A-421B-A2E9-8CDE46FCD365}" type="pres">
      <dgm:prSet presAssocID="{47D6D30E-1534-4DA6-9A58-84368C486DDB}" presName="Name13" presStyleLbl="parChTrans1D2" presStyleIdx="2" presStyleCnt="4"/>
      <dgm:spPr/>
      <dgm:t>
        <a:bodyPr/>
        <a:lstStyle/>
        <a:p>
          <a:endParaRPr lang="cs-CZ"/>
        </a:p>
      </dgm:t>
    </dgm:pt>
    <dgm:pt modelId="{F2CF9B10-8226-4761-A061-B42B1892701F}" type="pres">
      <dgm:prSet presAssocID="{6C984426-60E0-493B-BD6E-AF8E088FE8F9}" presName="childText" presStyleLbl="bgAcc1" presStyleIdx="2" presStyleCnt="4" custScaleY="675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091832-7495-47CD-B122-722DC258CF40}" type="pres">
      <dgm:prSet presAssocID="{5B99FB1F-2C3E-4FCA-8C69-5C9F322EDFB2}" presName="Name13" presStyleLbl="parChTrans1D2" presStyleIdx="3" presStyleCnt="4"/>
      <dgm:spPr/>
      <dgm:t>
        <a:bodyPr/>
        <a:lstStyle/>
        <a:p>
          <a:endParaRPr lang="cs-CZ"/>
        </a:p>
      </dgm:t>
    </dgm:pt>
    <dgm:pt modelId="{F2E74B7A-37AF-494A-AEE3-8409FAE1335D}" type="pres">
      <dgm:prSet presAssocID="{35C4CCE8-D702-43FD-983A-C67D011EC2E2}" presName="childText" presStyleLbl="bgAcc1" presStyleIdx="3" presStyleCnt="4" custScaleX="1290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31D54C5-1C80-40A1-8708-C39D04794E06}" type="presOf" srcId="{8E0F4CAC-1BCF-4A86-8F02-02B6EDF98646}" destId="{4C507E01-38DA-450D-ABE1-A85D5DABD057}" srcOrd="0" destOrd="0" presId="urn:microsoft.com/office/officeart/2005/8/layout/hierarchy3"/>
    <dgm:cxn modelId="{8D8F7A20-F3AF-483B-9F2F-F202C94E6841}" srcId="{183FA8DD-00BE-48D6-A8BB-181FDB30478D}" destId="{6C984426-60E0-493B-BD6E-AF8E088FE8F9}" srcOrd="0" destOrd="0" parTransId="{47D6D30E-1534-4DA6-9A58-84368C486DDB}" sibTransId="{2D1AC691-6A3D-455F-BE27-F3CE57B9D2C4}"/>
    <dgm:cxn modelId="{14520F55-CEF7-40B6-8A9E-51D85EE9C38A}" srcId="{183FA8DD-00BE-48D6-A8BB-181FDB30478D}" destId="{35C4CCE8-D702-43FD-983A-C67D011EC2E2}" srcOrd="1" destOrd="0" parTransId="{5B99FB1F-2C3E-4FCA-8C69-5C9F322EDFB2}" sibTransId="{221B2A8F-6F0E-43D5-AF38-96069CC2270A}"/>
    <dgm:cxn modelId="{F521CE65-3965-42D7-8493-3BD02F983FA2}" type="presOf" srcId="{EA20D025-0545-414C-99F8-DC01E6210C98}" destId="{EA6F2A1F-C8D9-4626-A6AC-87BCD6B158DA}" srcOrd="0" destOrd="0" presId="urn:microsoft.com/office/officeart/2005/8/layout/hierarchy3"/>
    <dgm:cxn modelId="{7EF1BC08-5CAC-448F-95A2-F1DC0514907B}" type="presOf" srcId="{D0F7B565-035F-450A-9523-73EC3E3B63FC}" destId="{40954A2A-E6A5-414B-87B1-5120ADACA6D5}" srcOrd="0" destOrd="0" presId="urn:microsoft.com/office/officeart/2005/8/layout/hierarchy3"/>
    <dgm:cxn modelId="{E6FBA3EA-5BA1-4A00-BBEC-CB2392032AB1}" type="presOf" srcId="{183FA8DD-00BE-48D6-A8BB-181FDB30478D}" destId="{99A78B34-2500-41E4-913F-8E518F4EE2A7}" srcOrd="0" destOrd="0" presId="urn:microsoft.com/office/officeart/2005/8/layout/hierarchy3"/>
    <dgm:cxn modelId="{34B31B74-4987-4353-8813-0E11F8F54160}" type="presOf" srcId="{30AA42E1-A60C-4D67-BF09-EA15848BDBCA}" destId="{F1769D60-5C61-490F-B596-33BA1D0CF727}" srcOrd="0" destOrd="0" presId="urn:microsoft.com/office/officeart/2005/8/layout/hierarchy3"/>
    <dgm:cxn modelId="{371BEE36-0272-446A-A1DA-A433730DF5C6}" srcId="{6CE8F9CB-D3D7-46C9-9FD4-34BC429AF45A}" destId="{EA20D025-0545-414C-99F8-DC01E6210C98}" srcOrd="0" destOrd="0" parTransId="{215BEBE2-9851-4DE5-AD3C-EABC8A3CC775}" sibTransId="{063495F1-1111-4F6D-B808-0B3449DF1F8A}"/>
    <dgm:cxn modelId="{16102B5C-4847-4AEF-BD6C-19781DB23EC4}" type="presOf" srcId="{EA20D025-0545-414C-99F8-DC01E6210C98}" destId="{6C4C878D-62BF-4D00-B88C-28226606840F}" srcOrd="1" destOrd="0" presId="urn:microsoft.com/office/officeart/2005/8/layout/hierarchy3"/>
    <dgm:cxn modelId="{0B395158-3540-4A03-A6D4-D2931571AE9A}" type="presOf" srcId="{47D6D30E-1534-4DA6-9A58-84368C486DDB}" destId="{CEEE53FB-A75A-421B-A2E9-8CDE46FCD365}" srcOrd="0" destOrd="0" presId="urn:microsoft.com/office/officeart/2005/8/layout/hierarchy3"/>
    <dgm:cxn modelId="{E60B2E3F-596E-4E61-85ED-3A93EB1D0CBE}" srcId="{EA20D025-0545-414C-99F8-DC01E6210C98}" destId="{66C9FA7F-43E1-431C-A31A-2DDB8F1FE89F}" srcOrd="1" destOrd="0" parTransId="{D0F7B565-035F-450A-9523-73EC3E3B63FC}" sibTransId="{9DD3F709-3D5F-4C5E-A5F0-C1734659D8D0}"/>
    <dgm:cxn modelId="{A4DE4776-90D5-442A-AF80-B3972027464E}" type="presOf" srcId="{183FA8DD-00BE-48D6-A8BB-181FDB30478D}" destId="{8A65016F-48B0-4B49-B1B8-ACD4F95460D4}" srcOrd="1" destOrd="0" presId="urn:microsoft.com/office/officeart/2005/8/layout/hierarchy3"/>
    <dgm:cxn modelId="{77545F66-1503-46E9-AAA8-8AD11BC2DDA2}" srcId="{EA20D025-0545-414C-99F8-DC01E6210C98}" destId="{8E0F4CAC-1BCF-4A86-8F02-02B6EDF98646}" srcOrd="0" destOrd="0" parTransId="{30AA42E1-A60C-4D67-BF09-EA15848BDBCA}" sibTransId="{63BC5321-48BC-497E-BC98-23E3318B8032}"/>
    <dgm:cxn modelId="{78CBCAED-5919-4530-85BC-9BC3DE6ECA2E}" type="presOf" srcId="{66C9FA7F-43E1-431C-A31A-2DDB8F1FE89F}" destId="{6025A95E-581C-4A33-BC31-8C7D5F90513C}" srcOrd="0" destOrd="0" presId="urn:microsoft.com/office/officeart/2005/8/layout/hierarchy3"/>
    <dgm:cxn modelId="{867955E4-E66E-43B8-8A28-D3C47652E93A}" srcId="{6CE8F9CB-D3D7-46C9-9FD4-34BC429AF45A}" destId="{183FA8DD-00BE-48D6-A8BB-181FDB30478D}" srcOrd="1" destOrd="0" parTransId="{B33CC522-99C6-4475-BE6F-39B7A2842414}" sibTransId="{7503DFF8-43AB-4819-BD1E-F0C9DAD6E90A}"/>
    <dgm:cxn modelId="{F1B075F5-3FAD-4D94-9C21-86B128FC4389}" type="presOf" srcId="{5B99FB1F-2C3E-4FCA-8C69-5C9F322EDFB2}" destId="{B6091832-7495-47CD-B122-722DC258CF40}" srcOrd="0" destOrd="0" presId="urn:microsoft.com/office/officeart/2005/8/layout/hierarchy3"/>
    <dgm:cxn modelId="{6D5AC6A9-7813-45AF-8B6E-1DC92DDA2A9D}" type="presOf" srcId="{35C4CCE8-D702-43FD-983A-C67D011EC2E2}" destId="{F2E74B7A-37AF-494A-AEE3-8409FAE1335D}" srcOrd="0" destOrd="0" presId="urn:microsoft.com/office/officeart/2005/8/layout/hierarchy3"/>
    <dgm:cxn modelId="{9979231D-9FC9-4712-9752-73A5635D7146}" type="presOf" srcId="{6C984426-60E0-493B-BD6E-AF8E088FE8F9}" destId="{F2CF9B10-8226-4761-A061-B42B1892701F}" srcOrd="0" destOrd="0" presId="urn:microsoft.com/office/officeart/2005/8/layout/hierarchy3"/>
    <dgm:cxn modelId="{7A85619E-F069-4925-992E-2E1B3199B1A4}" type="presOf" srcId="{6CE8F9CB-D3D7-46C9-9FD4-34BC429AF45A}" destId="{B55F6CC1-B9A1-427F-92F4-AADA4A4591C4}" srcOrd="0" destOrd="0" presId="urn:microsoft.com/office/officeart/2005/8/layout/hierarchy3"/>
    <dgm:cxn modelId="{3E3B7F5F-2925-4F78-B745-C680B3D1EB6F}" type="presParOf" srcId="{B55F6CC1-B9A1-427F-92F4-AADA4A4591C4}" destId="{AC3F4EF3-E6FB-4576-9292-03CF28CB0F78}" srcOrd="0" destOrd="0" presId="urn:microsoft.com/office/officeart/2005/8/layout/hierarchy3"/>
    <dgm:cxn modelId="{516CB606-4505-4523-8E8A-0E8CEA25F36D}" type="presParOf" srcId="{AC3F4EF3-E6FB-4576-9292-03CF28CB0F78}" destId="{00EE2C4F-7651-46F4-A9E3-8361FC6D40DA}" srcOrd="0" destOrd="0" presId="urn:microsoft.com/office/officeart/2005/8/layout/hierarchy3"/>
    <dgm:cxn modelId="{1276058B-6B0D-4C56-AEE7-8926630A6CAD}" type="presParOf" srcId="{00EE2C4F-7651-46F4-A9E3-8361FC6D40DA}" destId="{EA6F2A1F-C8D9-4626-A6AC-87BCD6B158DA}" srcOrd="0" destOrd="0" presId="urn:microsoft.com/office/officeart/2005/8/layout/hierarchy3"/>
    <dgm:cxn modelId="{F638FE20-5A27-4B7D-AE8E-1421ECBE3274}" type="presParOf" srcId="{00EE2C4F-7651-46F4-A9E3-8361FC6D40DA}" destId="{6C4C878D-62BF-4D00-B88C-28226606840F}" srcOrd="1" destOrd="0" presId="urn:microsoft.com/office/officeart/2005/8/layout/hierarchy3"/>
    <dgm:cxn modelId="{E773F8EC-DD3A-469B-865D-23A33FC6AAFA}" type="presParOf" srcId="{AC3F4EF3-E6FB-4576-9292-03CF28CB0F78}" destId="{D52899D3-3053-4CBA-B259-5A401635BD78}" srcOrd="1" destOrd="0" presId="urn:microsoft.com/office/officeart/2005/8/layout/hierarchy3"/>
    <dgm:cxn modelId="{F3CA3440-033F-4CB8-8B73-97D0CE4238E4}" type="presParOf" srcId="{D52899D3-3053-4CBA-B259-5A401635BD78}" destId="{F1769D60-5C61-490F-B596-33BA1D0CF727}" srcOrd="0" destOrd="0" presId="urn:microsoft.com/office/officeart/2005/8/layout/hierarchy3"/>
    <dgm:cxn modelId="{0BE519B6-06C2-4A32-9446-390E76455B3D}" type="presParOf" srcId="{D52899D3-3053-4CBA-B259-5A401635BD78}" destId="{4C507E01-38DA-450D-ABE1-A85D5DABD057}" srcOrd="1" destOrd="0" presId="urn:microsoft.com/office/officeart/2005/8/layout/hierarchy3"/>
    <dgm:cxn modelId="{DF3DFC74-88C2-4B33-9867-87A07294B45F}" type="presParOf" srcId="{D52899D3-3053-4CBA-B259-5A401635BD78}" destId="{40954A2A-E6A5-414B-87B1-5120ADACA6D5}" srcOrd="2" destOrd="0" presId="urn:microsoft.com/office/officeart/2005/8/layout/hierarchy3"/>
    <dgm:cxn modelId="{BE0E5EFA-E6C3-4C1C-B3C8-4C7F41EF0141}" type="presParOf" srcId="{D52899D3-3053-4CBA-B259-5A401635BD78}" destId="{6025A95E-581C-4A33-BC31-8C7D5F90513C}" srcOrd="3" destOrd="0" presId="urn:microsoft.com/office/officeart/2005/8/layout/hierarchy3"/>
    <dgm:cxn modelId="{1375F473-9CD4-4EC3-ADE9-57A5D0EADA28}" type="presParOf" srcId="{B55F6CC1-B9A1-427F-92F4-AADA4A4591C4}" destId="{0525DC76-EE7F-4E11-9300-E1CBC750DB38}" srcOrd="1" destOrd="0" presId="urn:microsoft.com/office/officeart/2005/8/layout/hierarchy3"/>
    <dgm:cxn modelId="{3D6EAD04-255A-4902-B838-1E0C7120C98E}" type="presParOf" srcId="{0525DC76-EE7F-4E11-9300-E1CBC750DB38}" destId="{E0E9E687-42A3-4C57-851A-3F8C46838787}" srcOrd="0" destOrd="0" presId="urn:microsoft.com/office/officeart/2005/8/layout/hierarchy3"/>
    <dgm:cxn modelId="{78ECD054-C67F-4000-A750-71825132E5C7}" type="presParOf" srcId="{E0E9E687-42A3-4C57-851A-3F8C46838787}" destId="{99A78B34-2500-41E4-913F-8E518F4EE2A7}" srcOrd="0" destOrd="0" presId="urn:microsoft.com/office/officeart/2005/8/layout/hierarchy3"/>
    <dgm:cxn modelId="{598D9964-2EF2-42FE-A7A1-14A271259358}" type="presParOf" srcId="{E0E9E687-42A3-4C57-851A-3F8C46838787}" destId="{8A65016F-48B0-4B49-B1B8-ACD4F95460D4}" srcOrd="1" destOrd="0" presId="urn:microsoft.com/office/officeart/2005/8/layout/hierarchy3"/>
    <dgm:cxn modelId="{54E58D1A-8259-4A70-ADBF-5B66E302C3AD}" type="presParOf" srcId="{0525DC76-EE7F-4E11-9300-E1CBC750DB38}" destId="{58DE993A-1492-44CB-90E6-ACC8EEF4C169}" srcOrd="1" destOrd="0" presId="urn:microsoft.com/office/officeart/2005/8/layout/hierarchy3"/>
    <dgm:cxn modelId="{A90EF86A-25F7-4116-91BA-5F0C8A8FEBEF}" type="presParOf" srcId="{58DE993A-1492-44CB-90E6-ACC8EEF4C169}" destId="{CEEE53FB-A75A-421B-A2E9-8CDE46FCD365}" srcOrd="0" destOrd="0" presId="urn:microsoft.com/office/officeart/2005/8/layout/hierarchy3"/>
    <dgm:cxn modelId="{89FFFC4B-A1CE-4A42-9978-713FEF8C0DE1}" type="presParOf" srcId="{58DE993A-1492-44CB-90E6-ACC8EEF4C169}" destId="{F2CF9B10-8226-4761-A061-B42B1892701F}" srcOrd="1" destOrd="0" presId="urn:microsoft.com/office/officeart/2005/8/layout/hierarchy3"/>
    <dgm:cxn modelId="{380FA65F-0D23-4D1B-8DF0-7085F24BBB88}" type="presParOf" srcId="{58DE993A-1492-44CB-90E6-ACC8EEF4C169}" destId="{B6091832-7495-47CD-B122-722DC258CF40}" srcOrd="2" destOrd="0" presId="urn:microsoft.com/office/officeart/2005/8/layout/hierarchy3"/>
    <dgm:cxn modelId="{386AEDD3-82CA-466D-8C56-DE419AE828B7}" type="presParOf" srcId="{58DE993A-1492-44CB-90E6-ACC8EEF4C169}" destId="{F2E74B7A-37AF-494A-AEE3-8409FAE1335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E8F9CB-D3D7-46C9-9FD4-34BC429AF45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A20D025-0545-414C-99F8-DC01E6210C98}">
      <dgm:prSet/>
      <dgm:spPr/>
      <dgm:t>
        <a:bodyPr/>
        <a:lstStyle/>
        <a:p>
          <a:pPr rtl="0"/>
          <a:r>
            <a:rPr lang="cs-CZ" dirty="0" smtClean="0"/>
            <a:t>Pro x = 4</a:t>
          </a:r>
          <a:endParaRPr lang="cs-CZ" dirty="0"/>
        </a:p>
      </dgm:t>
    </dgm:pt>
    <dgm:pt modelId="{215BEBE2-9851-4DE5-AD3C-EABC8A3CC775}" type="parTrans" cxnId="{371BEE36-0272-446A-A1DA-A433730DF5C6}">
      <dgm:prSet/>
      <dgm:spPr/>
      <dgm:t>
        <a:bodyPr/>
        <a:lstStyle/>
        <a:p>
          <a:endParaRPr lang="cs-CZ"/>
        </a:p>
      </dgm:t>
    </dgm:pt>
    <dgm:pt modelId="{063495F1-1111-4F6D-B808-0B3449DF1F8A}" type="sibTrans" cxnId="{371BEE36-0272-446A-A1DA-A433730DF5C6}">
      <dgm:prSet/>
      <dgm:spPr/>
      <dgm:t>
        <a:bodyPr/>
        <a:lstStyle/>
        <a:p>
          <a:endParaRPr lang="cs-CZ"/>
        </a:p>
      </dgm:t>
    </dgm:pt>
    <dgm:pt modelId="{8E0F4CAC-1BCF-4A86-8F02-02B6EDF98646}">
      <dgm:prSet/>
      <dgm:spPr/>
      <dgm:t>
        <a:bodyPr/>
        <a:lstStyle/>
        <a:p>
          <a:pPr rtl="0"/>
          <a:r>
            <a:rPr lang="cs-CZ" dirty="0" smtClean="0"/>
            <a:t>7</a:t>
          </a:r>
          <a:endParaRPr lang="cs-CZ" dirty="0"/>
        </a:p>
      </dgm:t>
    </dgm:pt>
    <dgm:pt modelId="{30AA42E1-A60C-4D67-BF09-EA15848BDBCA}" type="parTrans" cxnId="{77545F66-1503-46E9-AAA8-8AD11BC2DDA2}">
      <dgm:prSet/>
      <dgm:spPr/>
      <dgm:t>
        <a:bodyPr/>
        <a:lstStyle/>
        <a:p>
          <a:endParaRPr lang="cs-CZ"/>
        </a:p>
      </dgm:t>
    </dgm:pt>
    <dgm:pt modelId="{63BC5321-48BC-497E-BC98-23E3318B8032}" type="sibTrans" cxnId="{77545F66-1503-46E9-AAA8-8AD11BC2DDA2}">
      <dgm:prSet/>
      <dgm:spPr/>
      <dgm:t>
        <a:bodyPr/>
        <a:lstStyle/>
        <a:p>
          <a:endParaRPr lang="cs-CZ"/>
        </a:p>
      </dgm:t>
    </dgm:pt>
    <dgm:pt modelId="{66C9FA7F-43E1-431C-A31A-2DDB8F1FE89F}">
      <dgm:prSet custT="1"/>
      <dgm:spPr/>
      <dgm:t>
        <a:bodyPr/>
        <a:lstStyle/>
        <a:p>
          <a:pPr rtl="0"/>
          <a:r>
            <a:rPr lang="cs-CZ" sz="3200" dirty="0" smtClean="0"/>
            <a:t>2 ∙ 4 – 1 = 7</a:t>
          </a:r>
          <a:endParaRPr lang="cs-CZ" sz="3200" dirty="0"/>
        </a:p>
      </dgm:t>
    </dgm:pt>
    <dgm:pt modelId="{D0F7B565-035F-450A-9523-73EC3E3B63FC}" type="parTrans" cxnId="{E60B2E3F-596E-4E61-85ED-3A93EB1D0CBE}">
      <dgm:prSet/>
      <dgm:spPr/>
      <dgm:t>
        <a:bodyPr/>
        <a:lstStyle/>
        <a:p>
          <a:endParaRPr lang="cs-CZ"/>
        </a:p>
      </dgm:t>
    </dgm:pt>
    <dgm:pt modelId="{9DD3F709-3D5F-4C5E-A5F0-C1734659D8D0}" type="sibTrans" cxnId="{E60B2E3F-596E-4E61-85ED-3A93EB1D0CBE}">
      <dgm:prSet/>
      <dgm:spPr/>
      <dgm:t>
        <a:bodyPr/>
        <a:lstStyle/>
        <a:p>
          <a:endParaRPr lang="cs-CZ"/>
        </a:p>
      </dgm:t>
    </dgm:pt>
    <dgm:pt modelId="{183FA8DD-00BE-48D6-A8BB-181FDB30478D}">
      <dgm:prSet custT="1"/>
      <dgm:spPr/>
      <dgm:t>
        <a:bodyPr/>
        <a:lstStyle/>
        <a:p>
          <a:pPr rtl="0"/>
          <a:r>
            <a:rPr lang="cs-CZ" sz="4400" dirty="0" smtClean="0"/>
            <a:t>Pro x = - 8</a:t>
          </a:r>
          <a:endParaRPr lang="cs-CZ" sz="4400" dirty="0"/>
        </a:p>
      </dgm:t>
    </dgm:pt>
    <dgm:pt modelId="{B33CC522-99C6-4475-BE6F-39B7A2842414}" type="parTrans" cxnId="{867955E4-E66E-43B8-8A28-D3C47652E93A}">
      <dgm:prSet/>
      <dgm:spPr/>
      <dgm:t>
        <a:bodyPr/>
        <a:lstStyle/>
        <a:p>
          <a:endParaRPr lang="cs-CZ"/>
        </a:p>
      </dgm:t>
    </dgm:pt>
    <dgm:pt modelId="{7503DFF8-43AB-4819-BD1E-F0C9DAD6E90A}" type="sibTrans" cxnId="{867955E4-E66E-43B8-8A28-D3C47652E93A}">
      <dgm:prSet/>
      <dgm:spPr/>
      <dgm:t>
        <a:bodyPr/>
        <a:lstStyle/>
        <a:p>
          <a:endParaRPr lang="cs-CZ"/>
        </a:p>
      </dgm:t>
    </dgm:pt>
    <dgm:pt modelId="{6C984426-60E0-493B-BD6E-AF8E088FE8F9}">
      <dgm:prSet/>
      <dgm:spPr/>
      <dgm:t>
        <a:bodyPr/>
        <a:lstStyle/>
        <a:p>
          <a:r>
            <a:rPr lang="cs-CZ" dirty="0" smtClean="0"/>
            <a:t>- 17</a:t>
          </a:r>
          <a:endParaRPr lang="cs-CZ" dirty="0"/>
        </a:p>
      </dgm:t>
    </dgm:pt>
    <dgm:pt modelId="{47D6D30E-1534-4DA6-9A58-84368C486DDB}" type="parTrans" cxnId="{8D8F7A20-F3AF-483B-9F2F-F202C94E6841}">
      <dgm:prSet/>
      <dgm:spPr/>
      <dgm:t>
        <a:bodyPr/>
        <a:lstStyle/>
        <a:p>
          <a:endParaRPr lang="cs-CZ"/>
        </a:p>
      </dgm:t>
    </dgm:pt>
    <dgm:pt modelId="{2D1AC691-6A3D-455F-BE27-F3CE57B9D2C4}" type="sibTrans" cxnId="{8D8F7A20-F3AF-483B-9F2F-F202C94E6841}">
      <dgm:prSet/>
      <dgm:spPr/>
      <dgm:t>
        <a:bodyPr/>
        <a:lstStyle/>
        <a:p>
          <a:endParaRPr lang="cs-CZ"/>
        </a:p>
      </dgm:t>
    </dgm:pt>
    <dgm:pt modelId="{35C4CCE8-D702-43FD-983A-C67D011EC2E2}">
      <dgm:prSet custT="1"/>
      <dgm:spPr/>
      <dgm:t>
        <a:bodyPr/>
        <a:lstStyle/>
        <a:p>
          <a:r>
            <a:rPr lang="cs-CZ" sz="3200" dirty="0" smtClean="0"/>
            <a:t>2 ∙(- 8) -1= - 17</a:t>
          </a:r>
          <a:endParaRPr lang="cs-CZ" sz="3200" dirty="0"/>
        </a:p>
      </dgm:t>
    </dgm:pt>
    <dgm:pt modelId="{5B99FB1F-2C3E-4FCA-8C69-5C9F322EDFB2}" type="parTrans" cxnId="{14520F55-CEF7-40B6-8A9E-51D85EE9C38A}">
      <dgm:prSet/>
      <dgm:spPr/>
      <dgm:t>
        <a:bodyPr/>
        <a:lstStyle/>
        <a:p>
          <a:endParaRPr lang="cs-CZ"/>
        </a:p>
      </dgm:t>
    </dgm:pt>
    <dgm:pt modelId="{221B2A8F-6F0E-43D5-AF38-96069CC2270A}" type="sibTrans" cxnId="{14520F55-CEF7-40B6-8A9E-51D85EE9C38A}">
      <dgm:prSet/>
      <dgm:spPr/>
      <dgm:t>
        <a:bodyPr/>
        <a:lstStyle/>
        <a:p>
          <a:endParaRPr lang="cs-CZ"/>
        </a:p>
      </dgm:t>
    </dgm:pt>
    <dgm:pt modelId="{B55F6CC1-B9A1-427F-92F4-AADA4A4591C4}" type="pres">
      <dgm:prSet presAssocID="{6CE8F9CB-D3D7-46C9-9FD4-34BC429AF45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C3F4EF3-E6FB-4576-9292-03CF28CB0F78}" type="pres">
      <dgm:prSet presAssocID="{EA20D025-0545-414C-99F8-DC01E6210C98}" presName="root" presStyleCnt="0"/>
      <dgm:spPr/>
    </dgm:pt>
    <dgm:pt modelId="{00EE2C4F-7651-46F4-A9E3-8361FC6D40DA}" type="pres">
      <dgm:prSet presAssocID="{EA20D025-0545-414C-99F8-DC01E6210C98}" presName="rootComposite" presStyleCnt="0"/>
      <dgm:spPr/>
    </dgm:pt>
    <dgm:pt modelId="{EA6F2A1F-C8D9-4626-A6AC-87BCD6B158DA}" type="pres">
      <dgm:prSet presAssocID="{EA20D025-0545-414C-99F8-DC01E6210C98}" presName="rootText" presStyleLbl="node1" presStyleIdx="0" presStyleCnt="2"/>
      <dgm:spPr/>
      <dgm:t>
        <a:bodyPr/>
        <a:lstStyle/>
        <a:p>
          <a:endParaRPr lang="cs-CZ"/>
        </a:p>
      </dgm:t>
    </dgm:pt>
    <dgm:pt modelId="{6C4C878D-62BF-4D00-B88C-28226606840F}" type="pres">
      <dgm:prSet presAssocID="{EA20D025-0545-414C-99F8-DC01E6210C98}" presName="rootConnector" presStyleLbl="node1" presStyleIdx="0" presStyleCnt="2"/>
      <dgm:spPr/>
      <dgm:t>
        <a:bodyPr/>
        <a:lstStyle/>
        <a:p>
          <a:endParaRPr lang="cs-CZ"/>
        </a:p>
      </dgm:t>
    </dgm:pt>
    <dgm:pt modelId="{D52899D3-3053-4CBA-B259-5A401635BD78}" type="pres">
      <dgm:prSet presAssocID="{EA20D025-0545-414C-99F8-DC01E6210C98}" presName="childShape" presStyleCnt="0"/>
      <dgm:spPr/>
    </dgm:pt>
    <dgm:pt modelId="{F1769D60-5C61-490F-B596-33BA1D0CF727}" type="pres">
      <dgm:prSet presAssocID="{30AA42E1-A60C-4D67-BF09-EA15848BDBCA}" presName="Name13" presStyleLbl="parChTrans1D2" presStyleIdx="0" presStyleCnt="4"/>
      <dgm:spPr/>
      <dgm:t>
        <a:bodyPr/>
        <a:lstStyle/>
        <a:p>
          <a:endParaRPr lang="cs-CZ"/>
        </a:p>
      </dgm:t>
    </dgm:pt>
    <dgm:pt modelId="{4C507E01-38DA-450D-ABE1-A85D5DABD057}" type="pres">
      <dgm:prSet presAssocID="{8E0F4CAC-1BCF-4A86-8F02-02B6EDF98646}" presName="childText" presStyleLbl="bgAcc1" presStyleIdx="0" presStyleCnt="4" custScaleY="675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954A2A-E6A5-414B-87B1-5120ADACA6D5}" type="pres">
      <dgm:prSet presAssocID="{D0F7B565-035F-450A-9523-73EC3E3B63FC}" presName="Name13" presStyleLbl="parChTrans1D2" presStyleIdx="1" presStyleCnt="4"/>
      <dgm:spPr/>
      <dgm:t>
        <a:bodyPr/>
        <a:lstStyle/>
        <a:p>
          <a:endParaRPr lang="cs-CZ"/>
        </a:p>
      </dgm:t>
    </dgm:pt>
    <dgm:pt modelId="{6025A95E-581C-4A33-BC31-8C7D5F90513C}" type="pres">
      <dgm:prSet presAssocID="{66C9FA7F-43E1-431C-A31A-2DDB8F1FE89F}" presName="childText" presStyleLbl="bgAcc1" presStyleIdx="1" presStyleCnt="4" custScaleX="120683" custLinFactNeighborX="-2818" custLinFactNeighborY="-27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25DC76-EE7F-4E11-9300-E1CBC750DB38}" type="pres">
      <dgm:prSet presAssocID="{183FA8DD-00BE-48D6-A8BB-181FDB30478D}" presName="root" presStyleCnt="0"/>
      <dgm:spPr/>
    </dgm:pt>
    <dgm:pt modelId="{E0E9E687-42A3-4C57-851A-3F8C46838787}" type="pres">
      <dgm:prSet presAssocID="{183FA8DD-00BE-48D6-A8BB-181FDB30478D}" presName="rootComposite" presStyleCnt="0"/>
      <dgm:spPr/>
    </dgm:pt>
    <dgm:pt modelId="{99A78B34-2500-41E4-913F-8E518F4EE2A7}" type="pres">
      <dgm:prSet presAssocID="{183FA8DD-00BE-48D6-A8BB-181FDB30478D}" presName="rootText" presStyleLbl="node1" presStyleIdx="1" presStyleCnt="2"/>
      <dgm:spPr/>
      <dgm:t>
        <a:bodyPr/>
        <a:lstStyle/>
        <a:p>
          <a:endParaRPr lang="cs-CZ"/>
        </a:p>
      </dgm:t>
    </dgm:pt>
    <dgm:pt modelId="{8A65016F-48B0-4B49-B1B8-ACD4F95460D4}" type="pres">
      <dgm:prSet presAssocID="{183FA8DD-00BE-48D6-A8BB-181FDB30478D}" presName="rootConnector" presStyleLbl="node1" presStyleIdx="1" presStyleCnt="2"/>
      <dgm:spPr/>
      <dgm:t>
        <a:bodyPr/>
        <a:lstStyle/>
        <a:p>
          <a:endParaRPr lang="cs-CZ"/>
        </a:p>
      </dgm:t>
    </dgm:pt>
    <dgm:pt modelId="{58DE993A-1492-44CB-90E6-ACC8EEF4C169}" type="pres">
      <dgm:prSet presAssocID="{183FA8DD-00BE-48D6-A8BB-181FDB30478D}" presName="childShape" presStyleCnt="0"/>
      <dgm:spPr/>
    </dgm:pt>
    <dgm:pt modelId="{CEEE53FB-A75A-421B-A2E9-8CDE46FCD365}" type="pres">
      <dgm:prSet presAssocID="{47D6D30E-1534-4DA6-9A58-84368C486DDB}" presName="Name13" presStyleLbl="parChTrans1D2" presStyleIdx="2" presStyleCnt="4"/>
      <dgm:spPr/>
      <dgm:t>
        <a:bodyPr/>
        <a:lstStyle/>
        <a:p>
          <a:endParaRPr lang="cs-CZ"/>
        </a:p>
      </dgm:t>
    </dgm:pt>
    <dgm:pt modelId="{F2CF9B10-8226-4761-A061-B42B1892701F}" type="pres">
      <dgm:prSet presAssocID="{6C984426-60E0-493B-BD6E-AF8E088FE8F9}" presName="childText" presStyleLbl="bgAcc1" presStyleIdx="2" presStyleCnt="4" custScaleY="675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091832-7495-47CD-B122-722DC258CF40}" type="pres">
      <dgm:prSet presAssocID="{5B99FB1F-2C3E-4FCA-8C69-5C9F322EDFB2}" presName="Name13" presStyleLbl="parChTrans1D2" presStyleIdx="3" presStyleCnt="4"/>
      <dgm:spPr/>
      <dgm:t>
        <a:bodyPr/>
        <a:lstStyle/>
        <a:p>
          <a:endParaRPr lang="cs-CZ"/>
        </a:p>
      </dgm:t>
    </dgm:pt>
    <dgm:pt modelId="{F2E74B7A-37AF-494A-AEE3-8409FAE1335D}" type="pres">
      <dgm:prSet presAssocID="{35C4CCE8-D702-43FD-983A-C67D011EC2E2}" presName="childText" presStyleLbl="bgAcc1" presStyleIdx="3" presStyleCnt="4" custScaleX="1290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DF30BB-5DB0-4C0B-97C7-C5A063C54615}" type="presOf" srcId="{6C984426-60E0-493B-BD6E-AF8E088FE8F9}" destId="{F2CF9B10-8226-4761-A061-B42B1892701F}" srcOrd="0" destOrd="0" presId="urn:microsoft.com/office/officeart/2005/8/layout/hierarchy3"/>
    <dgm:cxn modelId="{2CB0B02E-6EBC-4259-A87D-2E930BDCFE7F}" type="presOf" srcId="{30AA42E1-A60C-4D67-BF09-EA15848BDBCA}" destId="{F1769D60-5C61-490F-B596-33BA1D0CF727}" srcOrd="0" destOrd="0" presId="urn:microsoft.com/office/officeart/2005/8/layout/hierarchy3"/>
    <dgm:cxn modelId="{3DD31A57-9078-4936-8C8F-29B33E06454B}" type="presOf" srcId="{8E0F4CAC-1BCF-4A86-8F02-02B6EDF98646}" destId="{4C507E01-38DA-450D-ABE1-A85D5DABD057}" srcOrd="0" destOrd="0" presId="urn:microsoft.com/office/officeart/2005/8/layout/hierarchy3"/>
    <dgm:cxn modelId="{4D40BD0C-19C5-4AEE-8F8F-38CEA43D3388}" type="presOf" srcId="{47D6D30E-1534-4DA6-9A58-84368C486DDB}" destId="{CEEE53FB-A75A-421B-A2E9-8CDE46FCD365}" srcOrd="0" destOrd="0" presId="urn:microsoft.com/office/officeart/2005/8/layout/hierarchy3"/>
    <dgm:cxn modelId="{8D8F7A20-F3AF-483B-9F2F-F202C94E6841}" srcId="{183FA8DD-00BE-48D6-A8BB-181FDB30478D}" destId="{6C984426-60E0-493B-BD6E-AF8E088FE8F9}" srcOrd="0" destOrd="0" parTransId="{47D6D30E-1534-4DA6-9A58-84368C486DDB}" sibTransId="{2D1AC691-6A3D-455F-BE27-F3CE57B9D2C4}"/>
    <dgm:cxn modelId="{14520F55-CEF7-40B6-8A9E-51D85EE9C38A}" srcId="{183FA8DD-00BE-48D6-A8BB-181FDB30478D}" destId="{35C4CCE8-D702-43FD-983A-C67D011EC2E2}" srcOrd="1" destOrd="0" parTransId="{5B99FB1F-2C3E-4FCA-8C69-5C9F322EDFB2}" sibTransId="{221B2A8F-6F0E-43D5-AF38-96069CC2270A}"/>
    <dgm:cxn modelId="{85310A57-FF02-4458-9CD7-F568B2B41557}" type="presOf" srcId="{66C9FA7F-43E1-431C-A31A-2DDB8F1FE89F}" destId="{6025A95E-581C-4A33-BC31-8C7D5F90513C}" srcOrd="0" destOrd="0" presId="urn:microsoft.com/office/officeart/2005/8/layout/hierarchy3"/>
    <dgm:cxn modelId="{A241849C-6038-48C0-9120-6BD123556E3B}" type="presOf" srcId="{183FA8DD-00BE-48D6-A8BB-181FDB30478D}" destId="{99A78B34-2500-41E4-913F-8E518F4EE2A7}" srcOrd="0" destOrd="0" presId="urn:microsoft.com/office/officeart/2005/8/layout/hierarchy3"/>
    <dgm:cxn modelId="{371BEE36-0272-446A-A1DA-A433730DF5C6}" srcId="{6CE8F9CB-D3D7-46C9-9FD4-34BC429AF45A}" destId="{EA20D025-0545-414C-99F8-DC01E6210C98}" srcOrd="0" destOrd="0" parTransId="{215BEBE2-9851-4DE5-AD3C-EABC8A3CC775}" sibTransId="{063495F1-1111-4F6D-B808-0B3449DF1F8A}"/>
    <dgm:cxn modelId="{E60B2E3F-596E-4E61-85ED-3A93EB1D0CBE}" srcId="{EA20D025-0545-414C-99F8-DC01E6210C98}" destId="{66C9FA7F-43E1-431C-A31A-2DDB8F1FE89F}" srcOrd="1" destOrd="0" parTransId="{D0F7B565-035F-450A-9523-73EC3E3B63FC}" sibTransId="{9DD3F709-3D5F-4C5E-A5F0-C1734659D8D0}"/>
    <dgm:cxn modelId="{E5908279-1E1E-4D47-A9F9-AD590019EB40}" type="presOf" srcId="{EA20D025-0545-414C-99F8-DC01E6210C98}" destId="{6C4C878D-62BF-4D00-B88C-28226606840F}" srcOrd="1" destOrd="0" presId="urn:microsoft.com/office/officeart/2005/8/layout/hierarchy3"/>
    <dgm:cxn modelId="{77545F66-1503-46E9-AAA8-8AD11BC2DDA2}" srcId="{EA20D025-0545-414C-99F8-DC01E6210C98}" destId="{8E0F4CAC-1BCF-4A86-8F02-02B6EDF98646}" srcOrd="0" destOrd="0" parTransId="{30AA42E1-A60C-4D67-BF09-EA15848BDBCA}" sibTransId="{63BC5321-48BC-497E-BC98-23E3318B8032}"/>
    <dgm:cxn modelId="{7FB54DD8-5D79-4DC4-9D80-3FF94EF747C3}" type="presOf" srcId="{5B99FB1F-2C3E-4FCA-8C69-5C9F322EDFB2}" destId="{B6091832-7495-47CD-B122-722DC258CF40}" srcOrd="0" destOrd="0" presId="urn:microsoft.com/office/officeart/2005/8/layout/hierarchy3"/>
    <dgm:cxn modelId="{F6D5AF21-B8CB-4DFC-A528-EA412D12BA35}" type="presOf" srcId="{35C4CCE8-D702-43FD-983A-C67D011EC2E2}" destId="{F2E74B7A-37AF-494A-AEE3-8409FAE1335D}" srcOrd="0" destOrd="0" presId="urn:microsoft.com/office/officeart/2005/8/layout/hierarchy3"/>
    <dgm:cxn modelId="{867955E4-E66E-43B8-8A28-D3C47652E93A}" srcId="{6CE8F9CB-D3D7-46C9-9FD4-34BC429AF45A}" destId="{183FA8DD-00BE-48D6-A8BB-181FDB30478D}" srcOrd="1" destOrd="0" parTransId="{B33CC522-99C6-4475-BE6F-39B7A2842414}" sibTransId="{7503DFF8-43AB-4819-BD1E-F0C9DAD6E90A}"/>
    <dgm:cxn modelId="{FD0071D8-132D-493B-98FA-771922EB0CA0}" type="presOf" srcId="{183FA8DD-00BE-48D6-A8BB-181FDB30478D}" destId="{8A65016F-48B0-4B49-B1B8-ACD4F95460D4}" srcOrd="1" destOrd="0" presId="urn:microsoft.com/office/officeart/2005/8/layout/hierarchy3"/>
    <dgm:cxn modelId="{08C20B48-55AC-483A-A985-DA0A8F8D1B8E}" type="presOf" srcId="{EA20D025-0545-414C-99F8-DC01E6210C98}" destId="{EA6F2A1F-C8D9-4626-A6AC-87BCD6B158DA}" srcOrd="0" destOrd="0" presId="urn:microsoft.com/office/officeart/2005/8/layout/hierarchy3"/>
    <dgm:cxn modelId="{625ECE7C-BC4C-48A8-8DC0-5C6E23836EBD}" type="presOf" srcId="{6CE8F9CB-D3D7-46C9-9FD4-34BC429AF45A}" destId="{B55F6CC1-B9A1-427F-92F4-AADA4A4591C4}" srcOrd="0" destOrd="0" presId="urn:microsoft.com/office/officeart/2005/8/layout/hierarchy3"/>
    <dgm:cxn modelId="{C4E23DDC-EBBC-4495-A3B3-ECD9E18638A8}" type="presOf" srcId="{D0F7B565-035F-450A-9523-73EC3E3B63FC}" destId="{40954A2A-E6A5-414B-87B1-5120ADACA6D5}" srcOrd="0" destOrd="0" presId="urn:microsoft.com/office/officeart/2005/8/layout/hierarchy3"/>
    <dgm:cxn modelId="{7F304179-5B5D-465F-B85F-91E6B5090F93}" type="presParOf" srcId="{B55F6CC1-B9A1-427F-92F4-AADA4A4591C4}" destId="{AC3F4EF3-E6FB-4576-9292-03CF28CB0F78}" srcOrd="0" destOrd="0" presId="urn:microsoft.com/office/officeart/2005/8/layout/hierarchy3"/>
    <dgm:cxn modelId="{276EAB30-2DE8-4041-A9C2-E63C034EBC9F}" type="presParOf" srcId="{AC3F4EF3-E6FB-4576-9292-03CF28CB0F78}" destId="{00EE2C4F-7651-46F4-A9E3-8361FC6D40DA}" srcOrd="0" destOrd="0" presId="urn:microsoft.com/office/officeart/2005/8/layout/hierarchy3"/>
    <dgm:cxn modelId="{C54DC80A-5998-4B8C-A0EA-D70388D32B3D}" type="presParOf" srcId="{00EE2C4F-7651-46F4-A9E3-8361FC6D40DA}" destId="{EA6F2A1F-C8D9-4626-A6AC-87BCD6B158DA}" srcOrd="0" destOrd="0" presId="urn:microsoft.com/office/officeart/2005/8/layout/hierarchy3"/>
    <dgm:cxn modelId="{4D3C676B-0A8F-48E7-AD27-83578B743C46}" type="presParOf" srcId="{00EE2C4F-7651-46F4-A9E3-8361FC6D40DA}" destId="{6C4C878D-62BF-4D00-B88C-28226606840F}" srcOrd="1" destOrd="0" presId="urn:microsoft.com/office/officeart/2005/8/layout/hierarchy3"/>
    <dgm:cxn modelId="{943FBDCC-3B9F-44C6-ABF6-D95589445DE6}" type="presParOf" srcId="{AC3F4EF3-E6FB-4576-9292-03CF28CB0F78}" destId="{D52899D3-3053-4CBA-B259-5A401635BD78}" srcOrd="1" destOrd="0" presId="urn:microsoft.com/office/officeart/2005/8/layout/hierarchy3"/>
    <dgm:cxn modelId="{99B26EB8-011F-4AAA-BFCA-75905816D689}" type="presParOf" srcId="{D52899D3-3053-4CBA-B259-5A401635BD78}" destId="{F1769D60-5C61-490F-B596-33BA1D0CF727}" srcOrd="0" destOrd="0" presId="urn:microsoft.com/office/officeart/2005/8/layout/hierarchy3"/>
    <dgm:cxn modelId="{2DB0A543-6B79-4C85-A3D3-1A3B234E141A}" type="presParOf" srcId="{D52899D3-3053-4CBA-B259-5A401635BD78}" destId="{4C507E01-38DA-450D-ABE1-A85D5DABD057}" srcOrd="1" destOrd="0" presId="urn:microsoft.com/office/officeart/2005/8/layout/hierarchy3"/>
    <dgm:cxn modelId="{8AEDF4AD-59E8-402F-99DF-4DF942EA87C1}" type="presParOf" srcId="{D52899D3-3053-4CBA-B259-5A401635BD78}" destId="{40954A2A-E6A5-414B-87B1-5120ADACA6D5}" srcOrd="2" destOrd="0" presId="urn:microsoft.com/office/officeart/2005/8/layout/hierarchy3"/>
    <dgm:cxn modelId="{37F772AE-1608-4705-BFCA-28701B3FCB47}" type="presParOf" srcId="{D52899D3-3053-4CBA-B259-5A401635BD78}" destId="{6025A95E-581C-4A33-BC31-8C7D5F90513C}" srcOrd="3" destOrd="0" presId="urn:microsoft.com/office/officeart/2005/8/layout/hierarchy3"/>
    <dgm:cxn modelId="{B10670B7-02D7-4142-8055-250BD33A0054}" type="presParOf" srcId="{B55F6CC1-B9A1-427F-92F4-AADA4A4591C4}" destId="{0525DC76-EE7F-4E11-9300-E1CBC750DB38}" srcOrd="1" destOrd="0" presId="urn:microsoft.com/office/officeart/2005/8/layout/hierarchy3"/>
    <dgm:cxn modelId="{15C24964-717E-4EFC-A757-28018714A42E}" type="presParOf" srcId="{0525DC76-EE7F-4E11-9300-E1CBC750DB38}" destId="{E0E9E687-42A3-4C57-851A-3F8C46838787}" srcOrd="0" destOrd="0" presId="urn:microsoft.com/office/officeart/2005/8/layout/hierarchy3"/>
    <dgm:cxn modelId="{6E612970-43D2-4E97-8AB8-C7FBD37A7210}" type="presParOf" srcId="{E0E9E687-42A3-4C57-851A-3F8C46838787}" destId="{99A78B34-2500-41E4-913F-8E518F4EE2A7}" srcOrd="0" destOrd="0" presId="urn:microsoft.com/office/officeart/2005/8/layout/hierarchy3"/>
    <dgm:cxn modelId="{04B27FB2-8EBD-4CBD-BCAE-9048F4964B9A}" type="presParOf" srcId="{E0E9E687-42A3-4C57-851A-3F8C46838787}" destId="{8A65016F-48B0-4B49-B1B8-ACD4F95460D4}" srcOrd="1" destOrd="0" presId="urn:microsoft.com/office/officeart/2005/8/layout/hierarchy3"/>
    <dgm:cxn modelId="{853D0088-CCC1-480D-8F5C-D3B073B7FC27}" type="presParOf" srcId="{0525DC76-EE7F-4E11-9300-E1CBC750DB38}" destId="{58DE993A-1492-44CB-90E6-ACC8EEF4C169}" srcOrd="1" destOrd="0" presId="urn:microsoft.com/office/officeart/2005/8/layout/hierarchy3"/>
    <dgm:cxn modelId="{50A4A52C-F53D-41D0-8C8B-D5DC3E1A333E}" type="presParOf" srcId="{58DE993A-1492-44CB-90E6-ACC8EEF4C169}" destId="{CEEE53FB-A75A-421B-A2E9-8CDE46FCD365}" srcOrd="0" destOrd="0" presId="urn:microsoft.com/office/officeart/2005/8/layout/hierarchy3"/>
    <dgm:cxn modelId="{A0022C1A-CCFA-41BD-9550-5DB0712043CE}" type="presParOf" srcId="{58DE993A-1492-44CB-90E6-ACC8EEF4C169}" destId="{F2CF9B10-8226-4761-A061-B42B1892701F}" srcOrd="1" destOrd="0" presId="urn:microsoft.com/office/officeart/2005/8/layout/hierarchy3"/>
    <dgm:cxn modelId="{49048AED-0B09-4AA8-861B-4565BA20BADB}" type="presParOf" srcId="{58DE993A-1492-44CB-90E6-ACC8EEF4C169}" destId="{B6091832-7495-47CD-B122-722DC258CF40}" srcOrd="2" destOrd="0" presId="urn:microsoft.com/office/officeart/2005/8/layout/hierarchy3"/>
    <dgm:cxn modelId="{AC9E02D8-A1D6-4A92-B9AD-EAB9068A2AE4}" type="presParOf" srcId="{58DE993A-1492-44CB-90E6-ACC8EEF4C169}" destId="{F2E74B7A-37AF-494A-AEE3-8409FAE1335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95A27A-AC60-4D81-BE58-6DAAD75108D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6F9DCA-F34D-4129-95BA-7B58C0DADDC7}">
      <dgm:prSet phldrT="[Text]" custT="1"/>
      <dgm:spPr/>
      <dgm:t>
        <a:bodyPr/>
        <a:lstStyle/>
        <a:p>
          <a:r>
            <a:rPr lang="cs-CZ" sz="3200" dirty="0" smtClean="0"/>
            <a:t>x = 2, y= 1,8</a:t>
          </a:r>
          <a:endParaRPr lang="cs-CZ" sz="3200" dirty="0"/>
        </a:p>
      </dgm:t>
    </dgm:pt>
    <dgm:pt modelId="{1FB1BC59-705A-4F40-92D7-D41C46ADD8FE}" type="parTrans" cxnId="{6487B3BE-2A46-4893-9351-73BDC8F14838}">
      <dgm:prSet/>
      <dgm:spPr/>
      <dgm:t>
        <a:bodyPr/>
        <a:lstStyle/>
        <a:p>
          <a:endParaRPr lang="cs-CZ"/>
        </a:p>
      </dgm:t>
    </dgm:pt>
    <dgm:pt modelId="{BD777F2B-C7FF-40BD-A31B-49CF21211856}" type="sibTrans" cxnId="{6487B3BE-2A46-4893-9351-73BDC8F14838}">
      <dgm:prSet/>
      <dgm:spPr/>
      <dgm:t>
        <a:bodyPr/>
        <a:lstStyle/>
        <a:p>
          <a:endParaRPr lang="cs-CZ"/>
        </a:p>
      </dgm:t>
    </dgm:pt>
    <dgm:pt modelId="{8EA1D1D8-2B11-4F59-9E51-825EEEA979A3}">
      <dgm:prSet phldrT="[Text]"/>
      <dgm:spPr/>
      <dgm:t>
        <a:bodyPr/>
        <a:lstStyle/>
        <a:p>
          <a:r>
            <a:rPr lang="cs-CZ" dirty="0" smtClean="0"/>
            <a:t>8,4</a:t>
          </a:r>
          <a:endParaRPr lang="cs-CZ" dirty="0"/>
        </a:p>
      </dgm:t>
    </dgm:pt>
    <dgm:pt modelId="{D35B9F13-16E2-4964-BB3A-E4E096A0BD65}" type="parTrans" cxnId="{040F8CA5-20AB-4CFA-BC0B-CA3B44FD5231}">
      <dgm:prSet/>
      <dgm:spPr/>
      <dgm:t>
        <a:bodyPr/>
        <a:lstStyle/>
        <a:p>
          <a:endParaRPr lang="cs-CZ"/>
        </a:p>
      </dgm:t>
    </dgm:pt>
    <dgm:pt modelId="{811F2789-2239-4BDC-97B6-30234800B676}" type="sibTrans" cxnId="{040F8CA5-20AB-4CFA-BC0B-CA3B44FD5231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BD198760-76E9-466E-92D9-8BA2BB2B0DCC}">
          <dgm:prSet phldrT="[Text]"/>
          <dgm:spPr/>
          <dgm:t>
            <a:bodyPr/>
            <a:lstStyle/>
            <a:p>
              <a:r>
                <a:rPr lang="cs-CZ" dirty="0" smtClean="0"/>
                <a:t>3 ∙</a:t>
              </a:r>
              <a14:m>
                <m:oMath xmlns:m="http://schemas.openxmlformats.org/officeDocument/2006/math">
                  <m:sSup>
                    <m:sSupPr>
                      <m:ctrlPr>
                        <a:rPr lang="cs-CZ" i="1" smtClean="0">
                          <a:latin typeface="Cambria Math"/>
                        </a:rPr>
                      </m:ctrlPr>
                    </m:sSupPr>
                    <m:e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</m:e>
                    <m:sup>
                      <m:r>
                        <a:rPr lang="cs-CZ" b="0" i="1" smtClean="0">
                          <a:latin typeface="Cambria Math"/>
                        </a:rPr>
                        <m:t>2  </m:t>
                      </m:r>
                    </m:sup>
                  </m:sSup>
                </m:oMath>
              </a14:m>
              <a:r>
                <a:rPr lang="cs-CZ" dirty="0" smtClean="0"/>
                <a:t>- 2 ∙1,8 = </a:t>
              </a:r>
            </a:p>
            <a:p>
              <a:r>
                <a:rPr lang="cs-CZ" dirty="0" smtClean="0"/>
                <a:t>= 3 ∙ 4 - 3,6 = 8,4</a:t>
              </a:r>
              <a:endParaRPr lang="cs-CZ" dirty="0"/>
            </a:p>
          </dgm:t>
        </dgm:pt>
      </mc:Choice>
      <mc:Fallback xmlns="">
        <dgm:pt modelId="{BD198760-76E9-466E-92D9-8BA2BB2B0DCC}">
          <dgm:prSet phldrT="[Text]"/>
          <dgm:spPr/>
          <dgm:t>
            <a:bodyPr/>
            <a:lstStyle/>
            <a:p>
              <a:r>
                <a:rPr lang="cs-CZ" dirty="0" smtClean="0"/>
                <a:t>3 ∙</a:t>
              </a:r>
              <a:r>
                <a:rPr lang="cs-CZ" b="0" i="0" smtClean="0">
                  <a:latin typeface="Cambria Math"/>
                </a:rPr>
                <a:t>2^(2  )</a:t>
              </a:r>
              <a:r>
                <a:rPr lang="cs-CZ" dirty="0" smtClean="0"/>
                <a:t>-</a:t>
              </a:r>
              <a:r>
                <a:rPr lang="cs-CZ" dirty="0" smtClean="0"/>
                <a:t> 2 ∙</a:t>
              </a:r>
              <a:r>
                <a:rPr lang="cs-CZ" dirty="0" smtClean="0"/>
                <a:t>1,8 = </a:t>
              </a:r>
              <a:endParaRPr lang="cs-CZ" dirty="0" smtClean="0"/>
            </a:p>
            <a:p>
              <a:r>
                <a:rPr lang="cs-CZ" dirty="0" smtClean="0"/>
                <a:t>= 3 ∙ 4 - 3,6 = 8,4</a:t>
              </a:r>
              <a:endParaRPr lang="cs-CZ" dirty="0"/>
            </a:p>
          </dgm:t>
        </dgm:pt>
      </mc:Fallback>
    </mc:AlternateContent>
    <dgm:pt modelId="{72B062BE-30A9-472B-B793-10C0D243BEE3}" type="parTrans" cxnId="{62945C72-730D-4C56-B54C-6C60266809B7}">
      <dgm:prSet/>
      <dgm:spPr/>
      <dgm:t>
        <a:bodyPr/>
        <a:lstStyle/>
        <a:p>
          <a:endParaRPr lang="cs-CZ"/>
        </a:p>
      </dgm:t>
    </dgm:pt>
    <dgm:pt modelId="{DC32E4E2-827F-43DD-A573-F1935883516D}" type="sibTrans" cxnId="{62945C72-730D-4C56-B54C-6C60266809B7}">
      <dgm:prSet/>
      <dgm:spPr/>
      <dgm:t>
        <a:bodyPr/>
        <a:lstStyle/>
        <a:p>
          <a:endParaRPr lang="cs-CZ"/>
        </a:p>
      </dgm:t>
    </dgm:pt>
    <dgm:pt modelId="{B88F5424-AEF3-41ED-BE2B-56402C78B635}">
      <dgm:prSet phldrT="[Text]" custT="1"/>
      <dgm:spPr/>
      <dgm:t>
        <a:bodyPr/>
        <a:lstStyle/>
        <a:p>
          <a:r>
            <a:rPr lang="cs-CZ" sz="3200" dirty="0" smtClean="0"/>
            <a:t>x=-1, y =-4,6</a:t>
          </a:r>
          <a:endParaRPr lang="cs-CZ" sz="3200" dirty="0"/>
        </a:p>
      </dgm:t>
    </dgm:pt>
    <dgm:pt modelId="{2958D238-534E-4C9F-85CB-F6524AC790AD}" type="parTrans" cxnId="{F4A1E549-DB0B-40DE-88FE-6B75695D973B}">
      <dgm:prSet/>
      <dgm:spPr/>
      <dgm:t>
        <a:bodyPr/>
        <a:lstStyle/>
        <a:p>
          <a:endParaRPr lang="cs-CZ"/>
        </a:p>
      </dgm:t>
    </dgm:pt>
    <dgm:pt modelId="{66395BD5-A79A-4141-B397-D9E1E06D5BB0}" type="sibTrans" cxnId="{F4A1E549-DB0B-40DE-88FE-6B75695D973B}">
      <dgm:prSet/>
      <dgm:spPr/>
      <dgm:t>
        <a:bodyPr/>
        <a:lstStyle/>
        <a:p>
          <a:endParaRPr lang="cs-CZ"/>
        </a:p>
      </dgm:t>
    </dgm:pt>
    <dgm:pt modelId="{38F09D6A-47D4-48E3-B93C-4F1FA402BB4D}">
      <dgm:prSet phldrT="[Text]"/>
      <dgm:spPr/>
      <dgm:t>
        <a:bodyPr/>
        <a:lstStyle/>
        <a:p>
          <a:r>
            <a:rPr lang="cs-CZ" dirty="0" smtClean="0"/>
            <a:t>12,2</a:t>
          </a:r>
          <a:endParaRPr lang="cs-CZ" dirty="0"/>
        </a:p>
      </dgm:t>
    </dgm:pt>
    <dgm:pt modelId="{9E0D0EB1-C882-449D-BE56-8E479CE52C29}" type="parTrans" cxnId="{16F486BC-2898-4FE7-B8AD-A0DF3DCC0DA0}">
      <dgm:prSet/>
      <dgm:spPr/>
      <dgm:t>
        <a:bodyPr/>
        <a:lstStyle/>
        <a:p>
          <a:endParaRPr lang="cs-CZ"/>
        </a:p>
      </dgm:t>
    </dgm:pt>
    <dgm:pt modelId="{4E0A8564-43A4-4C71-8A1A-14E7C155D696}" type="sibTrans" cxnId="{16F486BC-2898-4FE7-B8AD-A0DF3DCC0DA0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2F6EDCA-F11D-42CB-BBAA-F3FA9B167FF1}">
          <dgm:prSet phldrT="[Text]"/>
          <dgm:spPr/>
          <dgm:t>
            <a:bodyPr/>
            <a:lstStyle/>
            <a:p>
              <a:r>
                <a:rPr lang="cs-CZ" dirty="0" smtClean="0"/>
                <a:t>3∙</a:t>
              </a:r>
              <a14:m>
                <m:oMath xmlns:m="http://schemas.openxmlformats.org/officeDocument/2006/math">
                  <m:sSup>
                    <m:sSupPr>
                      <m:ctrlPr>
                        <a:rPr lang="cs-CZ" i="1" smtClean="0">
                          <a:latin typeface="Cambria Math"/>
                        </a:rPr>
                      </m:ctrlPr>
                    </m:sSupPr>
                    <m:e>
                      <m:r>
                        <a:rPr lang="cs-CZ" b="0" i="1" smtClean="0">
                          <a:latin typeface="Cambria Math"/>
                        </a:rPr>
                        <m:t>(−1)</m:t>
                      </m:r>
                    </m:e>
                    <m:sup>
                      <m:r>
                        <a:rPr lang="cs-CZ" b="0" i="1" smtClean="0">
                          <a:latin typeface="Cambria Math"/>
                        </a:rPr>
                        <m:t>2  </m:t>
                      </m:r>
                    </m:sup>
                  </m:sSup>
                </m:oMath>
              </a14:m>
              <a:r>
                <a:rPr lang="cs-CZ" dirty="0" smtClean="0"/>
                <a:t>-2∙(-4,6)= = 3 ∙1+ 9,2 = 12,2</a:t>
              </a:r>
              <a:endParaRPr lang="cs-CZ" dirty="0"/>
            </a:p>
          </dgm:t>
        </dgm:pt>
      </mc:Choice>
      <mc:Fallback xmlns="">
        <dgm:pt modelId="{32F6EDCA-F11D-42CB-BBAA-F3FA9B167FF1}">
          <dgm:prSet phldrT="[Text]"/>
          <dgm:spPr/>
          <dgm:t>
            <a:bodyPr/>
            <a:lstStyle/>
            <a:p>
              <a:r>
                <a:rPr lang="cs-CZ" dirty="0" smtClean="0"/>
                <a:t>3∙</a:t>
              </a:r>
              <a:r>
                <a:rPr lang="cs-CZ" i="0" smtClean="0">
                  <a:latin typeface="Cambria Math"/>
                </a:rPr>
                <a:t>〖</a:t>
              </a:r>
              <a:r>
                <a:rPr lang="cs-CZ" b="0" i="0" smtClean="0">
                  <a:latin typeface="Cambria Math"/>
                </a:rPr>
                <a:t>(−1)〗^(2  )</a:t>
              </a:r>
              <a:r>
                <a:rPr lang="cs-CZ" dirty="0" smtClean="0"/>
                <a:t>-2∙(-4,6)= = </a:t>
              </a:r>
              <a:r>
                <a:rPr lang="cs-CZ" dirty="0" smtClean="0"/>
                <a:t>3 ∙</a:t>
              </a:r>
              <a:r>
                <a:rPr lang="cs-CZ" dirty="0" smtClean="0"/>
                <a:t>1</a:t>
              </a:r>
              <a:r>
                <a:rPr lang="cs-CZ" dirty="0" smtClean="0"/>
                <a:t>+ 9,2 </a:t>
              </a:r>
              <a:r>
                <a:rPr lang="cs-CZ" dirty="0" smtClean="0"/>
                <a:t>= 12,2</a:t>
              </a:r>
              <a:endParaRPr lang="cs-CZ" dirty="0"/>
            </a:p>
          </dgm:t>
        </dgm:pt>
      </mc:Fallback>
    </mc:AlternateContent>
    <dgm:pt modelId="{37ADBF0D-3B11-4F7C-AEF2-FF68494DFE95}" type="parTrans" cxnId="{5DB03FE1-B87E-4CEA-9D8C-6D3E3FA4CD11}">
      <dgm:prSet/>
      <dgm:spPr/>
      <dgm:t>
        <a:bodyPr/>
        <a:lstStyle/>
        <a:p>
          <a:endParaRPr lang="cs-CZ"/>
        </a:p>
      </dgm:t>
    </dgm:pt>
    <dgm:pt modelId="{86381613-A0CB-4537-915D-88DC87B7421E}" type="sibTrans" cxnId="{5DB03FE1-B87E-4CEA-9D8C-6D3E3FA4CD11}">
      <dgm:prSet/>
      <dgm:spPr/>
      <dgm:t>
        <a:bodyPr/>
        <a:lstStyle/>
        <a:p>
          <a:endParaRPr lang="cs-CZ"/>
        </a:p>
      </dgm:t>
    </dgm:pt>
    <dgm:pt modelId="{853C5E4C-047F-445D-96F1-745A9C27D391}" type="pres">
      <dgm:prSet presAssocID="{BF95A27A-AC60-4D81-BE58-6DAAD75108D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352A432-0FD8-43C4-B5D7-E1F66FAF4E3C}" type="pres">
      <dgm:prSet presAssocID="{2F6F9DCA-F34D-4129-95BA-7B58C0DADDC7}" presName="root" presStyleCnt="0"/>
      <dgm:spPr/>
    </dgm:pt>
    <dgm:pt modelId="{754ACCAA-5914-4D26-88E6-9FF7C6A4DF36}" type="pres">
      <dgm:prSet presAssocID="{2F6F9DCA-F34D-4129-95BA-7B58C0DADDC7}" presName="rootComposite" presStyleCnt="0"/>
      <dgm:spPr/>
    </dgm:pt>
    <dgm:pt modelId="{24AA59B2-4BE6-4FEB-8704-0D7B94E9E55E}" type="pres">
      <dgm:prSet presAssocID="{2F6F9DCA-F34D-4129-95BA-7B58C0DADDC7}" presName="rootText" presStyleLbl="node1" presStyleIdx="0" presStyleCnt="2" custLinFactNeighborX="0" custLinFactNeighborY="2047"/>
      <dgm:spPr/>
      <dgm:t>
        <a:bodyPr/>
        <a:lstStyle/>
        <a:p>
          <a:endParaRPr lang="cs-CZ"/>
        </a:p>
      </dgm:t>
    </dgm:pt>
    <dgm:pt modelId="{053252BE-033D-4CA2-B7D0-AE5D84142272}" type="pres">
      <dgm:prSet presAssocID="{2F6F9DCA-F34D-4129-95BA-7B58C0DADDC7}" presName="rootConnector" presStyleLbl="node1" presStyleIdx="0" presStyleCnt="2"/>
      <dgm:spPr/>
      <dgm:t>
        <a:bodyPr/>
        <a:lstStyle/>
        <a:p>
          <a:endParaRPr lang="cs-CZ"/>
        </a:p>
      </dgm:t>
    </dgm:pt>
    <dgm:pt modelId="{779B9BEE-E28D-4EDE-9CA7-4D77A9736F03}" type="pres">
      <dgm:prSet presAssocID="{2F6F9DCA-F34D-4129-95BA-7B58C0DADDC7}" presName="childShape" presStyleCnt="0"/>
      <dgm:spPr/>
    </dgm:pt>
    <dgm:pt modelId="{F6257975-01CF-49F0-9139-00AC22060DA5}" type="pres">
      <dgm:prSet presAssocID="{D35B9F13-16E2-4964-BB3A-E4E096A0BD65}" presName="Name13" presStyleLbl="parChTrans1D2" presStyleIdx="0" presStyleCnt="4"/>
      <dgm:spPr/>
      <dgm:t>
        <a:bodyPr/>
        <a:lstStyle/>
        <a:p>
          <a:endParaRPr lang="cs-CZ"/>
        </a:p>
      </dgm:t>
    </dgm:pt>
    <dgm:pt modelId="{F768CF55-8C31-4216-A0B5-8D7804253574}" type="pres">
      <dgm:prSet presAssocID="{8EA1D1D8-2B11-4F59-9E51-825EEEA979A3}" presName="childText" presStyleLbl="bgAcc1" presStyleIdx="0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A5CB8-CC3F-4A87-B34D-1113D18563FB}" type="pres">
      <dgm:prSet presAssocID="{72B062BE-30A9-472B-B793-10C0D243BEE3}" presName="Name13" presStyleLbl="parChTrans1D2" presStyleIdx="1" presStyleCnt="4"/>
      <dgm:spPr/>
      <dgm:t>
        <a:bodyPr/>
        <a:lstStyle/>
        <a:p>
          <a:endParaRPr lang="cs-CZ"/>
        </a:p>
      </dgm:t>
    </dgm:pt>
    <dgm:pt modelId="{F8414EBF-3A92-491F-84A6-6214CE3D67EE}" type="pres">
      <dgm:prSet presAssocID="{BD198760-76E9-466E-92D9-8BA2BB2B0DCC}" presName="childText" presStyleLbl="bgAcc1" presStyleIdx="1" presStyleCnt="4" custScaleX="152152" custLinFactNeighborX="-615" custLinFactNeighborY="28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EE9FFE-08A6-4E0B-ACC7-72966FECA1DF}" type="pres">
      <dgm:prSet presAssocID="{B88F5424-AEF3-41ED-BE2B-56402C78B635}" presName="root" presStyleCnt="0"/>
      <dgm:spPr/>
    </dgm:pt>
    <dgm:pt modelId="{1EA6FCF9-A8C9-4227-9E50-98020125D01A}" type="pres">
      <dgm:prSet presAssocID="{B88F5424-AEF3-41ED-BE2B-56402C78B635}" presName="rootComposite" presStyleCnt="0"/>
      <dgm:spPr/>
    </dgm:pt>
    <dgm:pt modelId="{8D03BAE9-A9A1-4A82-9F3C-36BB428A8D1A}" type="pres">
      <dgm:prSet presAssocID="{B88F5424-AEF3-41ED-BE2B-56402C78B635}" presName="rootText" presStyleLbl="node1" presStyleIdx="1" presStyleCnt="2"/>
      <dgm:spPr/>
      <dgm:t>
        <a:bodyPr/>
        <a:lstStyle/>
        <a:p>
          <a:endParaRPr lang="cs-CZ"/>
        </a:p>
      </dgm:t>
    </dgm:pt>
    <dgm:pt modelId="{11741274-FE06-4D73-AE09-D794A5F8D649}" type="pres">
      <dgm:prSet presAssocID="{B88F5424-AEF3-41ED-BE2B-56402C78B635}" presName="rootConnector" presStyleLbl="node1" presStyleIdx="1" presStyleCnt="2"/>
      <dgm:spPr/>
      <dgm:t>
        <a:bodyPr/>
        <a:lstStyle/>
        <a:p>
          <a:endParaRPr lang="cs-CZ"/>
        </a:p>
      </dgm:t>
    </dgm:pt>
    <dgm:pt modelId="{102B115F-896D-4345-9E72-DFD298820977}" type="pres">
      <dgm:prSet presAssocID="{B88F5424-AEF3-41ED-BE2B-56402C78B635}" presName="childShape" presStyleCnt="0"/>
      <dgm:spPr/>
    </dgm:pt>
    <dgm:pt modelId="{34B513F3-8E0D-4810-8DA4-36515921323A}" type="pres">
      <dgm:prSet presAssocID="{9E0D0EB1-C882-449D-BE56-8E479CE52C29}" presName="Name13" presStyleLbl="parChTrans1D2" presStyleIdx="2" presStyleCnt="4"/>
      <dgm:spPr/>
      <dgm:t>
        <a:bodyPr/>
        <a:lstStyle/>
        <a:p>
          <a:endParaRPr lang="cs-CZ"/>
        </a:p>
      </dgm:t>
    </dgm:pt>
    <dgm:pt modelId="{14EAD677-3C2A-4186-B952-1609778E599A}" type="pres">
      <dgm:prSet presAssocID="{38F09D6A-47D4-48E3-B93C-4F1FA402BB4D}" presName="childText" presStyleLbl="bgAcc1" presStyleIdx="2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120527-36AD-4199-95BB-D450158B96C5}" type="pres">
      <dgm:prSet presAssocID="{37ADBF0D-3B11-4F7C-AEF2-FF68494DFE95}" presName="Name13" presStyleLbl="parChTrans1D2" presStyleIdx="3" presStyleCnt="4"/>
      <dgm:spPr/>
      <dgm:t>
        <a:bodyPr/>
        <a:lstStyle/>
        <a:p>
          <a:endParaRPr lang="cs-CZ"/>
        </a:p>
      </dgm:t>
    </dgm:pt>
    <dgm:pt modelId="{32B3B841-3D1A-442D-B268-8C5A650B7E14}" type="pres">
      <dgm:prSet presAssocID="{32F6EDCA-F11D-42CB-BBAA-F3FA9B167FF1}" presName="childText" presStyleLbl="bgAcc1" presStyleIdx="3" presStyleCnt="4" custScaleX="1608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7B9B5F-2C78-4FDD-866B-0CDE1B5633AB}" type="presOf" srcId="{B88F5424-AEF3-41ED-BE2B-56402C78B635}" destId="{11741274-FE06-4D73-AE09-D794A5F8D649}" srcOrd="1" destOrd="0" presId="urn:microsoft.com/office/officeart/2005/8/layout/hierarchy3"/>
    <dgm:cxn modelId="{3FEF031B-9035-487E-B0DA-2BE0022701D5}" type="presOf" srcId="{2F6F9DCA-F34D-4129-95BA-7B58C0DADDC7}" destId="{24AA59B2-4BE6-4FEB-8704-0D7B94E9E55E}" srcOrd="0" destOrd="0" presId="urn:microsoft.com/office/officeart/2005/8/layout/hierarchy3"/>
    <dgm:cxn modelId="{E1890678-E6B9-42C2-B023-E871F9E3FD2A}" type="presOf" srcId="{B88F5424-AEF3-41ED-BE2B-56402C78B635}" destId="{8D03BAE9-A9A1-4A82-9F3C-36BB428A8D1A}" srcOrd="0" destOrd="0" presId="urn:microsoft.com/office/officeart/2005/8/layout/hierarchy3"/>
    <dgm:cxn modelId="{587926D9-04E8-4BE8-808B-9040219A6CA8}" type="presOf" srcId="{72B062BE-30A9-472B-B793-10C0D243BEE3}" destId="{B7BA5CB8-CC3F-4A87-B34D-1113D18563FB}" srcOrd="0" destOrd="0" presId="urn:microsoft.com/office/officeart/2005/8/layout/hierarchy3"/>
    <dgm:cxn modelId="{DC9A0FE4-B314-4B0B-B61C-EB95F480952C}" type="presOf" srcId="{37ADBF0D-3B11-4F7C-AEF2-FF68494DFE95}" destId="{80120527-36AD-4199-95BB-D450158B96C5}" srcOrd="0" destOrd="0" presId="urn:microsoft.com/office/officeart/2005/8/layout/hierarchy3"/>
    <dgm:cxn modelId="{1EF3E5F2-AE0D-4504-9CCA-A96A1F42CAF7}" type="presOf" srcId="{8EA1D1D8-2B11-4F59-9E51-825EEEA979A3}" destId="{F768CF55-8C31-4216-A0B5-8D7804253574}" srcOrd="0" destOrd="0" presId="urn:microsoft.com/office/officeart/2005/8/layout/hierarchy3"/>
    <dgm:cxn modelId="{B9DE8982-7C73-46F6-BD49-78A2D51269E4}" type="presOf" srcId="{D35B9F13-16E2-4964-BB3A-E4E096A0BD65}" destId="{F6257975-01CF-49F0-9139-00AC22060DA5}" srcOrd="0" destOrd="0" presId="urn:microsoft.com/office/officeart/2005/8/layout/hierarchy3"/>
    <dgm:cxn modelId="{855AB649-EE62-45B7-A2E8-7A49F8342B5E}" type="presOf" srcId="{BD198760-76E9-466E-92D9-8BA2BB2B0DCC}" destId="{F8414EBF-3A92-491F-84A6-6214CE3D67EE}" srcOrd="0" destOrd="0" presId="urn:microsoft.com/office/officeart/2005/8/layout/hierarchy3"/>
    <dgm:cxn modelId="{F4A1E549-DB0B-40DE-88FE-6B75695D973B}" srcId="{BF95A27A-AC60-4D81-BE58-6DAAD75108D2}" destId="{B88F5424-AEF3-41ED-BE2B-56402C78B635}" srcOrd="1" destOrd="0" parTransId="{2958D238-534E-4C9F-85CB-F6524AC790AD}" sibTransId="{66395BD5-A79A-4141-B397-D9E1E06D5BB0}"/>
    <dgm:cxn modelId="{62945C72-730D-4C56-B54C-6C60266809B7}" srcId="{2F6F9DCA-F34D-4129-95BA-7B58C0DADDC7}" destId="{BD198760-76E9-466E-92D9-8BA2BB2B0DCC}" srcOrd="1" destOrd="0" parTransId="{72B062BE-30A9-472B-B793-10C0D243BEE3}" sibTransId="{DC32E4E2-827F-43DD-A573-F1935883516D}"/>
    <dgm:cxn modelId="{040F8CA5-20AB-4CFA-BC0B-CA3B44FD5231}" srcId="{2F6F9DCA-F34D-4129-95BA-7B58C0DADDC7}" destId="{8EA1D1D8-2B11-4F59-9E51-825EEEA979A3}" srcOrd="0" destOrd="0" parTransId="{D35B9F13-16E2-4964-BB3A-E4E096A0BD65}" sibTransId="{811F2789-2239-4BDC-97B6-30234800B676}"/>
    <dgm:cxn modelId="{2915A0BF-6517-4EC0-A8BF-65157E67A8B7}" type="presOf" srcId="{38F09D6A-47D4-48E3-B93C-4F1FA402BB4D}" destId="{14EAD677-3C2A-4186-B952-1609778E599A}" srcOrd="0" destOrd="0" presId="urn:microsoft.com/office/officeart/2005/8/layout/hierarchy3"/>
    <dgm:cxn modelId="{6487B3BE-2A46-4893-9351-73BDC8F14838}" srcId="{BF95A27A-AC60-4D81-BE58-6DAAD75108D2}" destId="{2F6F9DCA-F34D-4129-95BA-7B58C0DADDC7}" srcOrd="0" destOrd="0" parTransId="{1FB1BC59-705A-4F40-92D7-D41C46ADD8FE}" sibTransId="{BD777F2B-C7FF-40BD-A31B-49CF21211856}"/>
    <dgm:cxn modelId="{9A81208D-7F7D-4E52-9CCC-709C1046F4C4}" type="presOf" srcId="{9E0D0EB1-C882-449D-BE56-8E479CE52C29}" destId="{34B513F3-8E0D-4810-8DA4-36515921323A}" srcOrd="0" destOrd="0" presId="urn:microsoft.com/office/officeart/2005/8/layout/hierarchy3"/>
    <dgm:cxn modelId="{8023EC34-338C-41C1-AA25-24A36C9E947A}" type="presOf" srcId="{2F6F9DCA-F34D-4129-95BA-7B58C0DADDC7}" destId="{053252BE-033D-4CA2-B7D0-AE5D84142272}" srcOrd="1" destOrd="0" presId="urn:microsoft.com/office/officeart/2005/8/layout/hierarchy3"/>
    <dgm:cxn modelId="{16F486BC-2898-4FE7-B8AD-A0DF3DCC0DA0}" srcId="{B88F5424-AEF3-41ED-BE2B-56402C78B635}" destId="{38F09D6A-47D4-48E3-B93C-4F1FA402BB4D}" srcOrd="0" destOrd="0" parTransId="{9E0D0EB1-C882-449D-BE56-8E479CE52C29}" sibTransId="{4E0A8564-43A4-4C71-8A1A-14E7C155D696}"/>
    <dgm:cxn modelId="{5DB03FE1-B87E-4CEA-9D8C-6D3E3FA4CD11}" srcId="{B88F5424-AEF3-41ED-BE2B-56402C78B635}" destId="{32F6EDCA-F11D-42CB-BBAA-F3FA9B167FF1}" srcOrd="1" destOrd="0" parTransId="{37ADBF0D-3B11-4F7C-AEF2-FF68494DFE95}" sibTransId="{86381613-A0CB-4537-915D-88DC87B7421E}"/>
    <dgm:cxn modelId="{A012DF65-7FAA-4FDE-BA19-C71A5E11AE4B}" type="presOf" srcId="{BF95A27A-AC60-4D81-BE58-6DAAD75108D2}" destId="{853C5E4C-047F-445D-96F1-745A9C27D391}" srcOrd="0" destOrd="0" presId="urn:microsoft.com/office/officeart/2005/8/layout/hierarchy3"/>
    <dgm:cxn modelId="{5D25D3CC-6040-4FEC-91EA-30A4E75C24FE}" type="presOf" srcId="{32F6EDCA-F11D-42CB-BBAA-F3FA9B167FF1}" destId="{32B3B841-3D1A-442D-B268-8C5A650B7E14}" srcOrd="0" destOrd="0" presId="urn:microsoft.com/office/officeart/2005/8/layout/hierarchy3"/>
    <dgm:cxn modelId="{EEFB85D5-CF08-4247-9B10-1D8B6A9D1D50}" type="presParOf" srcId="{853C5E4C-047F-445D-96F1-745A9C27D391}" destId="{D352A432-0FD8-43C4-B5D7-E1F66FAF4E3C}" srcOrd="0" destOrd="0" presId="urn:microsoft.com/office/officeart/2005/8/layout/hierarchy3"/>
    <dgm:cxn modelId="{5E911D06-4AC5-49D9-9E57-3AC70571EAE5}" type="presParOf" srcId="{D352A432-0FD8-43C4-B5D7-E1F66FAF4E3C}" destId="{754ACCAA-5914-4D26-88E6-9FF7C6A4DF36}" srcOrd="0" destOrd="0" presId="urn:microsoft.com/office/officeart/2005/8/layout/hierarchy3"/>
    <dgm:cxn modelId="{D9817447-8344-42F2-A2C1-3B5BBB2AAA88}" type="presParOf" srcId="{754ACCAA-5914-4D26-88E6-9FF7C6A4DF36}" destId="{24AA59B2-4BE6-4FEB-8704-0D7B94E9E55E}" srcOrd="0" destOrd="0" presId="urn:microsoft.com/office/officeart/2005/8/layout/hierarchy3"/>
    <dgm:cxn modelId="{04756146-E7CA-420C-9DC9-FADDEB208F5A}" type="presParOf" srcId="{754ACCAA-5914-4D26-88E6-9FF7C6A4DF36}" destId="{053252BE-033D-4CA2-B7D0-AE5D84142272}" srcOrd="1" destOrd="0" presId="urn:microsoft.com/office/officeart/2005/8/layout/hierarchy3"/>
    <dgm:cxn modelId="{E80AB1BF-A657-448A-A097-E814E8DBC5D7}" type="presParOf" srcId="{D352A432-0FD8-43C4-B5D7-E1F66FAF4E3C}" destId="{779B9BEE-E28D-4EDE-9CA7-4D77A9736F03}" srcOrd="1" destOrd="0" presId="urn:microsoft.com/office/officeart/2005/8/layout/hierarchy3"/>
    <dgm:cxn modelId="{2DE6B98D-189D-44A7-84B8-81DE8BA386C3}" type="presParOf" srcId="{779B9BEE-E28D-4EDE-9CA7-4D77A9736F03}" destId="{F6257975-01CF-49F0-9139-00AC22060DA5}" srcOrd="0" destOrd="0" presId="urn:microsoft.com/office/officeart/2005/8/layout/hierarchy3"/>
    <dgm:cxn modelId="{A2A1E7A7-AB16-44E6-8734-30CE9F3A2D5B}" type="presParOf" srcId="{779B9BEE-E28D-4EDE-9CA7-4D77A9736F03}" destId="{F768CF55-8C31-4216-A0B5-8D7804253574}" srcOrd="1" destOrd="0" presId="urn:microsoft.com/office/officeart/2005/8/layout/hierarchy3"/>
    <dgm:cxn modelId="{E1D03BB8-9D2A-49E0-BE7F-8040C1CCFB87}" type="presParOf" srcId="{779B9BEE-E28D-4EDE-9CA7-4D77A9736F03}" destId="{B7BA5CB8-CC3F-4A87-B34D-1113D18563FB}" srcOrd="2" destOrd="0" presId="urn:microsoft.com/office/officeart/2005/8/layout/hierarchy3"/>
    <dgm:cxn modelId="{8ED21D54-D11E-4314-8161-9EAE912F98EB}" type="presParOf" srcId="{779B9BEE-E28D-4EDE-9CA7-4D77A9736F03}" destId="{F8414EBF-3A92-491F-84A6-6214CE3D67EE}" srcOrd="3" destOrd="0" presId="urn:microsoft.com/office/officeart/2005/8/layout/hierarchy3"/>
    <dgm:cxn modelId="{282E763B-BAA0-4A77-9B0E-74177C9C6D26}" type="presParOf" srcId="{853C5E4C-047F-445D-96F1-745A9C27D391}" destId="{95EE9FFE-08A6-4E0B-ACC7-72966FECA1DF}" srcOrd="1" destOrd="0" presId="urn:microsoft.com/office/officeart/2005/8/layout/hierarchy3"/>
    <dgm:cxn modelId="{C6DA8010-99C0-4D7C-B648-82097A72B1B4}" type="presParOf" srcId="{95EE9FFE-08A6-4E0B-ACC7-72966FECA1DF}" destId="{1EA6FCF9-A8C9-4227-9E50-98020125D01A}" srcOrd="0" destOrd="0" presId="urn:microsoft.com/office/officeart/2005/8/layout/hierarchy3"/>
    <dgm:cxn modelId="{0C13F273-4E29-4587-B056-BA7E4D3529BA}" type="presParOf" srcId="{1EA6FCF9-A8C9-4227-9E50-98020125D01A}" destId="{8D03BAE9-A9A1-4A82-9F3C-36BB428A8D1A}" srcOrd="0" destOrd="0" presId="urn:microsoft.com/office/officeart/2005/8/layout/hierarchy3"/>
    <dgm:cxn modelId="{220B1069-7750-4049-A76A-3738226FD3AD}" type="presParOf" srcId="{1EA6FCF9-A8C9-4227-9E50-98020125D01A}" destId="{11741274-FE06-4D73-AE09-D794A5F8D649}" srcOrd="1" destOrd="0" presId="urn:microsoft.com/office/officeart/2005/8/layout/hierarchy3"/>
    <dgm:cxn modelId="{1F83D138-2F98-43C0-A46F-9D63FCE308E7}" type="presParOf" srcId="{95EE9FFE-08A6-4E0B-ACC7-72966FECA1DF}" destId="{102B115F-896D-4345-9E72-DFD298820977}" srcOrd="1" destOrd="0" presId="urn:microsoft.com/office/officeart/2005/8/layout/hierarchy3"/>
    <dgm:cxn modelId="{0691BAE0-CE60-4AC3-BD4A-232C93E05F58}" type="presParOf" srcId="{102B115F-896D-4345-9E72-DFD298820977}" destId="{34B513F3-8E0D-4810-8DA4-36515921323A}" srcOrd="0" destOrd="0" presId="urn:microsoft.com/office/officeart/2005/8/layout/hierarchy3"/>
    <dgm:cxn modelId="{9329B595-2A56-41CE-88B5-08907722486F}" type="presParOf" srcId="{102B115F-896D-4345-9E72-DFD298820977}" destId="{14EAD677-3C2A-4186-B952-1609778E599A}" srcOrd="1" destOrd="0" presId="urn:microsoft.com/office/officeart/2005/8/layout/hierarchy3"/>
    <dgm:cxn modelId="{2CDAD446-1070-420E-8AE5-4042F5C53DEE}" type="presParOf" srcId="{102B115F-896D-4345-9E72-DFD298820977}" destId="{80120527-36AD-4199-95BB-D450158B96C5}" srcOrd="2" destOrd="0" presId="urn:microsoft.com/office/officeart/2005/8/layout/hierarchy3"/>
    <dgm:cxn modelId="{61E26101-4C83-4E19-A05F-EF621EC7CD65}" type="presParOf" srcId="{102B115F-896D-4345-9E72-DFD298820977}" destId="{32B3B841-3D1A-442D-B268-8C5A650B7E1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95A27A-AC60-4D81-BE58-6DAAD75108D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6F9DCA-F34D-4129-95BA-7B58C0DADDC7}">
      <dgm:prSet phldrT="[Text]" custT="1"/>
      <dgm:spPr/>
      <dgm:t>
        <a:bodyPr/>
        <a:lstStyle/>
        <a:p>
          <a:r>
            <a:rPr lang="cs-CZ" sz="3200" dirty="0" smtClean="0"/>
            <a:t>x = 2, y= 1,8</a:t>
          </a:r>
          <a:endParaRPr lang="cs-CZ" sz="3200" dirty="0"/>
        </a:p>
      </dgm:t>
    </dgm:pt>
    <dgm:pt modelId="{1FB1BC59-705A-4F40-92D7-D41C46ADD8FE}" type="parTrans" cxnId="{6487B3BE-2A46-4893-9351-73BDC8F14838}">
      <dgm:prSet/>
      <dgm:spPr/>
      <dgm:t>
        <a:bodyPr/>
        <a:lstStyle/>
        <a:p>
          <a:endParaRPr lang="cs-CZ"/>
        </a:p>
      </dgm:t>
    </dgm:pt>
    <dgm:pt modelId="{BD777F2B-C7FF-40BD-A31B-49CF21211856}" type="sibTrans" cxnId="{6487B3BE-2A46-4893-9351-73BDC8F14838}">
      <dgm:prSet/>
      <dgm:spPr/>
      <dgm:t>
        <a:bodyPr/>
        <a:lstStyle/>
        <a:p>
          <a:endParaRPr lang="cs-CZ"/>
        </a:p>
      </dgm:t>
    </dgm:pt>
    <dgm:pt modelId="{8EA1D1D8-2B11-4F59-9E51-825EEEA979A3}">
      <dgm:prSet phldrT="[Text]"/>
      <dgm:spPr/>
      <dgm:t>
        <a:bodyPr/>
        <a:lstStyle/>
        <a:p>
          <a:r>
            <a:rPr lang="cs-CZ" dirty="0" smtClean="0"/>
            <a:t>8,4</a:t>
          </a:r>
          <a:endParaRPr lang="cs-CZ" dirty="0"/>
        </a:p>
      </dgm:t>
    </dgm:pt>
    <dgm:pt modelId="{D35B9F13-16E2-4964-BB3A-E4E096A0BD65}" type="parTrans" cxnId="{040F8CA5-20AB-4CFA-BC0B-CA3B44FD5231}">
      <dgm:prSet/>
      <dgm:spPr/>
      <dgm:t>
        <a:bodyPr/>
        <a:lstStyle/>
        <a:p>
          <a:endParaRPr lang="cs-CZ"/>
        </a:p>
      </dgm:t>
    </dgm:pt>
    <dgm:pt modelId="{811F2789-2239-4BDC-97B6-30234800B676}" type="sibTrans" cxnId="{040F8CA5-20AB-4CFA-BC0B-CA3B44FD5231}">
      <dgm:prSet/>
      <dgm:spPr/>
      <dgm:t>
        <a:bodyPr/>
        <a:lstStyle/>
        <a:p>
          <a:endParaRPr lang="cs-CZ"/>
        </a:p>
      </dgm:t>
    </dgm:pt>
    <dgm:pt modelId="{BD198760-76E9-466E-92D9-8BA2BB2B0DCC}">
      <dgm:prSet phldrT="[Text]"/>
      <dgm:spPr>
        <a:blipFill rotWithShape="1">
          <a:blip xmlns:r="http://schemas.openxmlformats.org/officeDocument/2006/relationships" r:embed="rId1"/>
          <a:stretch>
            <a:fillRect l="-2143" r="-2500" b="-3004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</dgm:pt>
    <dgm:pt modelId="{72B062BE-30A9-472B-B793-10C0D243BEE3}" type="parTrans" cxnId="{62945C72-730D-4C56-B54C-6C60266809B7}">
      <dgm:prSet/>
      <dgm:spPr/>
      <dgm:t>
        <a:bodyPr/>
        <a:lstStyle/>
        <a:p>
          <a:endParaRPr lang="cs-CZ"/>
        </a:p>
      </dgm:t>
    </dgm:pt>
    <dgm:pt modelId="{DC32E4E2-827F-43DD-A573-F1935883516D}" type="sibTrans" cxnId="{62945C72-730D-4C56-B54C-6C60266809B7}">
      <dgm:prSet/>
      <dgm:spPr/>
      <dgm:t>
        <a:bodyPr/>
        <a:lstStyle/>
        <a:p>
          <a:endParaRPr lang="cs-CZ"/>
        </a:p>
      </dgm:t>
    </dgm:pt>
    <dgm:pt modelId="{B88F5424-AEF3-41ED-BE2B-56402C78B635}">
      <dgm:prSet phldrT="[Text]" custT="1"/>
      <dgm:spPr/>
      <dgm:t>
        <a:bodyPr/>
        <a:lstStyle/>
        <a:p>
          <a:r>
            <a:rPr lang="cs-CZ" sz="3200" dirty="0" smtClean="0"/>
            <a:t>x=-1, y =-4,6</a:t>
          </a:r>
          <a:endParaRPr lang="cs-CZ" sz="3200" dirty="0"/>
        </a:p>
      </dgm:t>
    </dgm:pt>
    <dgm:pt modelId="{2958D238-534E-4C9F-85CB-F6524AC790AD}" type="parTrans" cxnId="{F4A1E549-DB0B-40DE-88FE-6B75695D973B}">
      <dgm:prSet/>
      <dgm:spPr/>
      <dgm:t>
        <a:bodyPr/>
        <a:lstStyle/>
        <a:p>
          <a:endParaRPr lang="cs-CZ"/>
        </a:p>
      </dgm:t>
    </dgm:pt>
    <dgm:pt modelId="{66395BD5-A79A-4141-B397-D9E1E06D5BB0}" type="sibTrans" cxnId="{F4A1E549-DB0B-40DE-88FE-6B75695D973B}">
      <dgm:prSet/>
      <dgm:spPr/>
      <dgm:t>
        <a:bodyPr/>
        <a:lstStyle/>
        <a:p>
          <a:endParaRPr lang="cs-CZ"/>
        </a:p>
      </dgm:t>
    </dgm:pt>
    <dgm:pt modelId="{38F09D6A-47D4-48E3-B93C-4F1FA402BB4D}">
      <dgm:prSet phldrT="[Text]"/>
      <dgm:spPr/>
      <dgm:t>
        <a:bodyPr/>
        <a:lstStyle/>
        <a:p>
          <a:r>
            <a:rPr lang="cs-CZ" dirty="0" smtClean="0"/>
            <a:t>12,2</a:t>
          </a:r>
          <a:endParaRPr lang="cs-CZ" dirty="0"/>
        </a:p>
      </dgm:t>
    </dgm:pt>
    <dgm:pt modelId="{9E0D0EB1-C882-449D-BE56-8E479CE52C29}" type="parTrans" cxnId="{16F486BC-2898-4FE7-B8AD-A0DF3DCC0DA0}">
      <dgm:prSet/>
      <dgm:spPr/>
      <dgm:t>
        <a:bodyPr/>
        <a:lstStyle/>
        <a:p>
          <a:endParaRPr lang="cs-CZ"/>
        </a:p>
      </dgm:t>
    </dgm:pt>
    <dgm:pt modelId="{4E0A8564-43A4-4C71-8A1A-14E7C155D696}" type="sibTrans" cxnId="{16F486BC-2898-4FE7-B8AD-A0DF3DCC0DA0}">
      <dgm:prSet/>
      <dgm:spPr/>
      <dgm:t>
        <a:bodyPr/>
        <a:lstStyle/>
        <a:p>
          <a:endParaRPr lang="cs-CZ"/>
        </a:p>
      </dgm:t>
    </dgm:pt>
    <dgm:pt modelId="{32F6EDCA-F11D-42CB-BBAA-F3FA9B167FF1}">
      <dgm:prSet phldrT="[Text]"/>
      <dgm:spPr>
        <a:blipFill rotWithShape="1">
          <a:blip xmlns:r="http://schemas.openxmlformats.org/officeDocument/2006/relationships" r:embed="rId2"/>
          <a:stretch>
            <a:fillRect l="-1014" r="-4054"/>
          </a:stretch>
        </a:blipFill>
      </dgm:spPr>
      <dgm:t>
        <a:bodyPr/>
        <a:lstStyle/>
        <a:p>
          <a:r>
            <a:rPr lang="cs-CZ">
              <a:noFill/>
            </a:rPr>
            <a:t> </a:t>
          </a:r>
        </a:p>
      </dgm:t>
    </dgm:pt>
    <dgm:pt modelId="{37ADBF0D-3B11-4F7C-AEF2-FF68494DFE95}" type="parTrans" cxnId="{5DB03FE1-B87E-4CEA-9D8C-6D3E3FA4CD11}">
      <dgm:prSet/>
      <dgm:spPr/>
      <dgm:t>
        <a:bodyPr/>
        <a:lstStyle/>
        <a:p>
          <a:endParaRPr lang="cs-CZ"/>
        </a:p>
      </dgm:t>
    </dgm:pt>
    <dgm:pt modelId="{86381613-A0CB-4537-915D-88DC87B7421E}" type="sibTrans" cxnId="{5DB03FE1-B87E-4CEA-9D8C-6D3E3FA4CD11}">
      <dgm:prSet/>
      <dgm:spPr/>
      <dgm:t>
        <a:bodyPr/>
        <a:lstStyle/>
        <a:p>
          <a:endParaRPr lang="cs-CZ"/>
        </a:p>
      </dgm:t>
    </dgm:pt>
    <dgm:pt modelId="{853C5E4C-047F-445D-96F1-745A9C27D391}" type="pres">
      <dgm:prSet presAssocID="{BF95A27A-AC60-4D81-BE58-6DAAD75108D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352A432-0FD8-43C4-B5D7-E1F66FAF4E3C}" type="pres">
      <dgm:prSet presAssocID="{2F6F9DCA-F34D-4129-95BA-7B58C0DADDC7}" presName="root" presStyleCnt="0"/>
      <dgm:spPr/>
    </dgm:pt>
    <dgm:pt modelId="{754ACCAA-5914-4D26-88E6-9FF7C6A4DF36}" type="pres">
      <dgm:prSet presAssocID="{2F6F9DCA-F34D-4129-95BA-7B58C0DADDC7}" presName="rootComposite" presStyleCnt="0"/>
      <dgm:spPr/>
    </dgm:pt>
    <dgm:pt modelId="{24AA59B2-4BE6-4FEB-8704-0D7B94E9E55E}" type="pres">
      <dgm:prSet presAssocID="{2F6F9DCA-F34D-4129-95BA-7B58C0DADDC7}" presName="rootText" presStyleLbl="node1" presStyleIdx="0" presStyleCnt="2" custLinFactNeighborX="0" custLinFactNeighborY="2047"/>
      <dgm:spPr/>
      <dgm:t>
        <a:bodyPr/>
        <a:lstStyle/>
        <a:p>
          <a:endParaRPr lang="cs-CZ"/>
        </a:p>
      </dgm:t>
    </dgm:pt>
    <dgm:pt modelId="{053252BE-033D-4CA2-B7D0-AE5D84142272}" type="pres">
      <dgm:prSet presAssocID="{2F6F9DCA-F34D-4129-95BA-7B58C0DADDC7}" presName="rootConnector" presStyleLbl="node1" presStyleIdx="0" presStyleCnt="2"/>
      <dgm:spPr/>
      <dgm:t>
        <a:bodyPr/>
        <a:lstStyle/>
        <a:p>
          <a:endParaRPr lang="cs-CZ"/>
        </a:p>
      </dgm:t>
    </dgm:pt>
    <dgm:pt modelId="{779B9BEE-E28D-4EDE-9CA7-4D77A9736F03}" type="pres">
      <dgm:prSet presAssocID="{2F6F9DCA-F34D-4129-95BA-7B58C0DADDC7}" presName="childShape" presStyleCnt="0"/>
      <dgm:spPr/>
    </dgm:pt>
    <dgm:pt modelId="{F6257975-01CF-49F0-9139-00AC22060DA5}" type="pres">
      <dgm:prSet presAssocID="{D35B9F13-16E2-4964-BB3A-E4E096A0BD65}" presName="Name13" presStyleLbl="parChTrans1D2" presStyleIdx="0" presStyleCnt="4"/>
      <dgm:spPr/>
      <dgm:t>
        <a:bodyPr/>
        <a:lstStyle/>
        <a:p>
          <a:endParaRPr lang="cs-CZ"/>
        </a:p>
      </dgm:t>
    </dgm:pt>
    <dgm:pt modelId="{F768CF55-8C31-4216-A0B5-8D7804253574}" type="pres">
      <dgm:prSet presAssocID="{8EA1D1D8-2B11-4F59-9E51-825EEEA979A3}" presName="childText" presStyleLbl="bgAcc1" presStyleIdx="0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A5CB8-CC3F-4A87-B34D-1113D18563FB}" type="pres">
      <dgm:prSet presAssocID="{72B062BE-30A9-472B-B793-10C0D243BEE3}" presName="Name13" presStyleLbl="parChTrans1D2" presStyleIdx="1" presStyleCnt="4"/>
      <dgm:spPr/>
      <dgm:t>
        <a:bodyPr/>
        <a:lstStyle/>
        <a:p>
          <a:endParaRPr lang="cs-CZ"/>
        </a:p>
      </dgm:t>
    </dgm:pt>
    <dgm:pt modelId="{F8414EBF-3A92-491F-84A6-6214CE3D67EE}" type="pres">
      <dgm:prSet presAssocID="{BD198760-76E9-466E-92D9-8BA2BB2B0DCC}" presName="childText" presStyleLbl="bgAcc1" presStyleIdx="1" presStyleCnt="4" custScaleX="152152" custLinFactNeighborX="-615" custLinFactNeighborY="28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EE9FFE-08A6-4E0B-ACC7-72966FECA1DF}" type="pres">
      <dgm:prSet presAssocID="{B88F5424-AEF3-41ED-BE2B-56402C78B635}" presName="root" presStyleCnt="0"/>
      <dgm:spPr/>
    </dgm:pt>
    <dgm:pt modelId="{1EA6FCF9-A8C9-4227-9E50-98020125D01A}" type="pres">
      <dgm:prSet presAssocID="{B88F5424-AEF3-41ED-BE2B-56402C78B635}" presName="rootComposite" presStyleCnt="0"/>
      <dgm:spPr/>
    </dgm:pt>
    <dgm:pt modelId="{8D03BAE9-A9A1-4A82-9F3C-36BB428A8D1A}" type="pres">
      <dgm:prSet presAssocID="{B88F5424-AEF3-41ED-BE2B-56402C78B635}" presName="rootText" presStyleLbl="node1" presStyleIdx="1" presStyleCnt="2"/>
      <dgm:spPr/>
      <dgm:t>
        <a:bodyPr/>
        <a:lstStyle/>
        <a:p>
          <a:endParaRPr lang="cs-CZ"/>
        </a:p>
      </dgm:t>
    </dgm:pt>
    <dgm:pt modelId="{11741274-FE06-4D73-AE09-D794A5F8D649}" type="pres">
      <dgm:prSet presAssocID="{B88F5424-AEF3-41ED-BE2B-56402C78B635}" presName="rootConnector" presStyleLbl="node1" presStyleIdx="1" presStyleCnt="2"/>
      <dgm:spPr/>
      <dgm:t>
        <a:bodyPr/>
        <a:lstStyle/>
        <a:p>
          <a:endParaRPr lang="cs-CZ"/>
        </a:p>
      </dgm:t>
    </dgm:pt>
    <dgm:pt modelId="{102B115F-896D-4345-9E72-DFD298820977}" type="pres">
      <dgm:prSet presAssocID="{B88F5424-AEF3-41ED-BE2B-56402C78B635}" presName="childShape" presStyleCnt="0"/>
      <dgm:spPr/>
    </dgm:pt>
    <dgm:pt modelId="{34B513F3-8E0D-4810-8DA4-36515921323A}" type="pres">
      <dgm:prSet presAssocID="{9E0D0EB1-C882-449D-BE56-8E479CE52C29}" presName="Name13" presStyleLbl="parChTrans1D2" presStyleIdx="2" presStyleCnt="4"/>
      <dgm:spPr/>
      <dgm:t>
        <a:bodyPr/>
        <a:lstStyle/>
        <a:p>
          <a:endParaRPr lang="cs-CZ"/>
        </a:p>
      </dgm:t>
    </dgm:pt>
    <dgm:pt modelId="{14EAD677-3C2A-4186-B952-1609778E599A}" type="pres">
      <dgm:prSet presAssocID="{38F09D6A-47D4-48E3-B93C-4F1FA402BB4D}" presName="childText" presStyleLbl="bgAcc1" presStyleIdx="2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120527-36AD-4199-95BB-D450158B96C5}" type="pres">
      <dgm:prSet presAssocID="{37ADBF0D-3B11-4F7C-AEF2-FF68494DFE95}" presName="Name13" presStyleLbl="parChTrans1D2" presStyleIdx="3" presStyleCnt="4"/>
      <dgm:spPr/>
      <dgm:t>
        <a:bodyPr/>
        <a:lstStyle/>
        <a:p>
          <a:endParaRPr lang="cs-CZ"/>
        </a:p>
      </dgm:t>
    </dgm:pt>
    <dgm:pt modelId="{32B3B841-3D1A-442D-B268-8C5A650B7E14}" type="pres">
      <dgm:prSet presAssocID="{32F6EDCA-F11D-42CB-BBAA-F3FA9B167FF1}" presName="childText" presStyleLbl="bgAcc1" presStyleIdx="3" presStyleCnt="4" custScaleX="1608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F3E5F2-AE0D-4504-9CCA-A96A1F42CAF7}" type="presOf" srcId="{8EA1D1D8-2B11-4F59-9E51-825EEEA979A3}" destId="{F768CF55-8C31-4216-A0B5-8D7804253574}" srcOrd="0" destOrd="0" presId="urn:microsoft.com/office/officeart/2005/8/layout/hierarchy3"/>
    <dgm:cxn modelId="{3FEF031B-9035-487E-B0DA-2BE0022701D5}" type="presOf" srcId="{2F6F9DCA-F34D-4129-95BA-7B58C0DADDC7}" destId="{24AA59B2-4BE6-4FEB-8704-0D7B94E9E55E}" srcOrd="0" destOrd="0" presId="urn:microsoft.com/office/officeart/2005/8/layout/hierarchy3"/>
    <dgm:cxn modelId="{DC9A0FE4-B314-4B0B-B61C-EB95F480952C}" type="presOf" srcId="{37ADBF0D-3B11-4F7C-AEF2-FF68494DFE95}" destId="{80120527-36AD-4199-95BB-D450158B96C5}" srcOrd="0" destOrd="0" presId="urn:microsoft.com/office/officeart/2005/8/layout/hierarchy3"/>
    <dgm:cxn modelId="{6487B3BE-2A46-4893-9351-73BDC8F14838}" srcId="{BF95A27A-AC60-4D81-BE58-6DAAD75108D2}" destId="{2F6F9DCA-F34D-4129-95BA-7B58C0DADDC7}" srcOrd="0" destOrd="0" parTransId="{1FB1BC59-705A-4F40-92D7-D41C46ADD8FE}" sibTransId="{BD777F2B-C7FF-40BD-A31B-49CF21211856}"/>
    <dgm:cxn modelId="{5D25D3CC-6040-4FEC-91EA-30A4E75C24FE}" type="presOf" srcId="{32F6EDCA-F11D-42CB-BBAA-F3FA9B167FF1}" destId="{32B3B841-3D1A-442D-B268-8C5A650B7E14}" srcOrd="0" destOrd="0" presId="urn:microsoft.com/office/officeart/2005/8/layout/hierarchy3"/>
    <dgm:cxn modelId="{9A81208D-7F7D-4E52-9CCC-709C1046F4C4}" type="presOf" srcId="{9E0D0EB1-C882-449D-BE56-8E479CE52C29}" destId="{34B513F3-8E0D-4810-8DA4-36515921323A}" srcOrd="0" destOrd="0" presId="urn:microsoft.com/office/officeart/2005/8/layout/hierarchy3"/>
    <dgm:cxn modelId="{587926D9-04E8-4BE8-808B-9040219A6CA8}" type="presOf" srcId="{72B062BE-30A9-472B-B793-10C0D243BEE3}" destId="{B7BA5CB8-CC3F-4A87-B34D-1113D18563FB}" srcOrd="0" destOrd="0" presId="urn:microsoft.com/office/officeart/2005/8/layout/hierarchy3"/>
    <dgm:cxn modelId="{2915A0BF-6517-4EC0-A8BF-65157E67A8B7}" type="presOf" srcId="{38F09D6A-47D4-48E3-B93C-4F1FA402BB4D}" destId="{14EAD677-3C2A-4186-B952-1609778E599A}" srcOrd="0" destOrd="0" presId="urn:microsoft.com/office/officeart/2005/8/layout/hierarchy3"/>
    <dgm:cxn modelId="{5DB03FE1-B87E-4CEA-9D8C-6D3E3FA4CD11}" srcId="{B88F5424-AEF3-41ED-BE2B-56402C78B635}" destId="{32F6EDCA-F11D-42CB-BBAA-F3FA9B167FF1}" srcOrd="1" destOrd="0" parTransId="{37ADBF0D-3B11-4F7C-AEF2-FF68494DFE95}" sibTransId="{86381613-A0CB-4537-915D-88DC87B7421E}"/>
    <dgm:cxn modelId="{E1890678-E6B9-42C2-B023-E871F9E3FD2A}" type="presOf" srcId="{B88F5424-AEF3-41ED-BE2B-56402C78B635}" destId="{8D03BAE9-A9A1-4A82-9F3C-36BB428A8D1A}" srcOrd="0" destOrd="0" presId="urn:microsoft.com/office/officeart/2005/8/layout/hierarchy3"/>
    <dgm:cxn modelId="{F4A1E549-DB0B-40DE-88FE-6B75695D973B}" srcId="{BF95A27A-AC60-4D81-BE58-6DAAD75108D2}" destId="{B88F5424-AEF3-41ED-BE2B-56402C78B635}" srcOrd="1" destOrd="0" parTransId="{2958D238-534E-4C9F-85CB-F6524AC790AD}" sibTransId="{66395BD5-A79A-4141-B397-D9E1E06D5BB0}"/>
    <dgm:cxn modelId="{8023EC34-338C-41C1-AA25-24A36C9E947A}" type="presOf" srcId="{2F6F9DCA-F34D-4129-95BA-7B58C0DADDC7}" destId="{053252BE-033D-4CA2-B7D0-AE5D84142272}" srcOrd="1" destOrd="0" presId="urn:microsoft.com/office/officeart/2005/8/layout/hierarchy3"/>
    <dgm:cxn modelId="{16F486BC-2898-4FE7-B8AD-A0DF3DCC0DA0}" srcId="{B88F5424-AEF3-41ED-BE2B-56402C78B635}" destId="{38F09D6A-47D4-48E3-B93C-4F1FA402BB4D}" srcOrd="0" destOrd="0" parTransId="{9E0D0EB1-C882-449D-BE56-8E479CE52C29}" sibTransId="{4E0A8564-43A4-4C71-8A1A-14E7C155D696}"/>
    <dgm:cxn modelId="{F07B9B5F-2C78-4FDD-866B-0CDE1B5633AB}" type="presOf" srcId="{B88F5424-AEF3-41ED-BE2B-56402C78B635}" destId="{11741274-FE06-4D73-AE09-D794A5F8D649}" srcOrd="1" destOrd="0" presId="urn:microsoft.com/office/officeart/2005/8/layout/hierarchy3"/>
    <dgm:cxn modelId="{855AB649-EE62-45B7-A2E8-7A49F8342B5E}" type="presOf" srcId="{BD198760-76E9-466E-92D9-8BA2BB2B0DCC}" destId="{F8414EBF-3A92-491F-84A6-6214CE3D67EE}" srcOrd="0" destOrd="0" presId="urn:microsoft.com/office/officeart/2005/8/layout/hierarchy3"/>
    <dgm:cxn modelId="{B9DE8982-7C73-46F6-BD49-78A2D51269E4}" type="presOf" srcId="{D35B9F13-16E2-4964-BB3A-E4E096A0BD65}" destId="{F6257975-01CF-49F0-9139-00AC22060DA5}" srcOrd="0" destOrd="0" presId="urn:microsoft.com/office/officeart/2005/8/layout/hierarchy3"/>
    <dgm:cxn modelId="{A012DF65-7FAA-4FDE-BA19-C71A5E11AE4B}" type="presOf" srcId="{BF95A27A-AC60-4D81-BE58-6DAAD75108D2}" destId="{853C5E4C-047F-445D-96F1-745A9C27D391}" srcOrd="0" destOrd="0" presId="urn:microsoft.com/office/officeart/2005/8/layout/hierarchy3"/>
    <dgm:cxn modelId="{62945C72-730D-4C56-B54C-6C60266809B7}" srcId="{2F6F9DCA-F34D-4129-95BA-7B58C0DADDC7}" destId="{BD198760-76E9-466E-92D9-8BA2BB2B0DCC}" srcOrd="1" destOrd="0" parTransId="{72B062BE-30A9-472B-B793-10C0D243BEE3}" sibTransId="{DC32E4E2-827F-43DD-A573-F1935883516D}"/>
    <dgm:cxn modelId="{040F8CA5-20AB-4CFA-BC0B-CA3B44FD5231}" srcId="{2F6F9DCA-F34D-4129-95BA-7B58C0DADDC7}" destId="{8EA1D1D8-2B11-4F59-9E51-825EEEA979A3}" srcOrd="0" destOrd="0" parTransId="{D35B9F13-16E2-4964-BB3A-E4E096A0BD65}" sibTransId="{811F2789-2239-4BDC-97B6-30234800B676}"/>
    <dgm:cxn modelId="{EEFB85D5-CF08-4247-9B10-1D8B6A9D1D50}" type="presParOf" srcId="{853C5E4C-047F-445D-96F1-745A9C27D391}" destId="{D352A432-0FD8-43C4-B5D7-E1F66FAF4E3C}" srcOrd="0" destOrd="0" presId="urn:microsoft.com/office/officeart/2005/8/layout/hierarchy3"/>
    <dgm:cxn modelId="{5E911D06-4AC5-49D9-9E57-3AC70571EAE5}" type="presParOf" srcId="{D352A432-0FD8-43C4-B5D7-E1F66FAF4E3C}" destId="{754ACCAA-5914-4D26-88E6-9FF7C6A4DF36}" srcOrd="0" destOrd="0" presId="urn:microsoft.com/office/officeart/2005/8/layout/hierarchy3"/>
    <dgm:cxn modelId="{D9817447-8344-42F2-A2C1-3B5BBB2AAA88}" type="presParOf" srcId="{754ACCAA-5914-4D26-88E6-9FF7C6A4DF36}" destId="{24AA59B2-4BE6-4FEB-8704-0D7B94E9E55E}" srcOrd="0" destOrd="0" presId="urn:microsoft.com/office/officeart/2005/8/layout/hierarchy3"/>
    <dgm:cxn modelId="{04756146-E7CA-420C-9DC9-FADDEB208F5A}" type="presParOf" srcId="{754ACCAA-5914-4D26-88E6-9FF7C6A4DF36}" destId="{053252BE-033D-4CA2-B7D0-AE5D84142272}" srcOrd="1" destOrd="0" presId="urn:microsoft.com/office/officeart/2005/8/layout/hierarchy3"/>
    <dgm:cxn modelId="{E80AB1BF-A657-448A-A097-E814E8DBC5D7}" type="presParOf" srcId="{D352A432-0FD8-43C4-B5D7-E1F66FAF4E3C}" destId="{779B9BEE-E28D-4EDE-9CA7-4D77A9736F03}" srcOrd="1" destOrd="0" presId="urn:microsoft.com/office/officeart/2005/8/layout/hierarchy3"/>
    <dgm:cxn modelId="{2DE6B98D-189D-44A7-84B8-81DE8BA386C3}" type="presParOf" srcId="{779B9BEE-E28D-4EDE-9CA7-4D77A9736F03}" destId="{F6257975-01CF-49F0-9139-00AC22060DA5}" srcOrd="0" destOrd="0" presId="urn:microsoft.com/office/officeart/2005/8/layout/hierarchy3"/>
    <dgm:cxn modelId="{A2A1E7A7-AB16-44E6-8734-30CE9F3A2D5B}" type="presParOf" srcId="{779B9BEE-E28D-4EDE-9CA7-4D77A9736F03}" destId="{F768CF55-8C31-4216-A0B5-8D7804253574}" srcOrd="1" destOrd="0" presId="urn:microsoft.com/office/officeart/2005/8/layout/hierarchy3"/>
    <dgm:cxn modelId="{E1D03BB8-9D2A-49E0-BE7F-8040C1CCFB87}" type="presParOf" srcId="{779B9BEE-E28D-4EDE-9CA7-4D77A9736F03}" destId="{B7BA5CB8-CC3F-4A87-B34D-1113D18563FB}" srcOrd="2" destOrd="0" presId="urn:microsoft.com/office/officeart/2005/8/layout/hierarchy3"/>
    <dgm:cxn modelId="{8ED21D54-D11E-4314-8161-9EAE912F98EB}" type="presParOf" srcId="{779B9BEE-E28D-4EDE-9CA7-4D77A9736F03}" destId="{F8414EBF-3A92-491F-84A6-6214CE3D67EE}" srcOrd="3" destOrd="0" presId="urn:microsoft.com/office/officeart/2005/8/layout/hierarchy3"/>
    <dgm:cxn modelId="{282E763B-BAA0-4A77-9B0E-74177C9C6D26}" type="presParOf" srcId="{853C5E4C-047F-445D-96F1-745A9C27D391}" destId="{95EE9FFE-08A6-4E0B-ACC7-72966FECA1DF}" srcOrd="1" destOrd="0" presId="urn:microsoft.com/office/officeart/2005/8/layout/hierarchy3"/>
    <dgm:cxn modelId="{C6DA8010-99C0-4D7C-B648-82097A72B1B4}" type="presParOf" srcId="{95EE9FFE-08A6-4E0B-ACC7-72966FECA1DF}" destId="{1EA6FCF9-A8C9-4227-9E50-98020125D01A}" srcOrd="0" destOrd="0" presId="urn:microsoft.com/office/officeart/2005/8/layout/hierarchy3"/>
    <dgm:cxn modelId="{0C13F273-4E29-4587-B056-BA7E4D3529BA}" type="presParOf" srcId="{1EA6FCF9-A8C9-4227-9E50-98020125D01A}" destId="{8D03BAE9-A9A1-4A82-9F3C-36BB428A8D1A}" srcOrd="0" destOrd="0" presId="urn:microsoft.com/office/officeart/2005/8/layout/hierarchy3"/>
    <dgm:cxn modelId="{220B1069-7750-4049-A76A-3738226FD3AD}" type="presParOf" srcId="{1EA6FCF9-A8C9-4227-9E50-98020125D01A}" destId="{11741274-FE06-4D73-AE09-D794A5F8D649}" srcOrd="1" destOrd="0" presId="urn:microsoft.com/office/officeart/2005/8/layout/hierarchy3"/>
    <dgm:cxn modelId="{1F83D138-2F98-43C0-A46F-9D63FCE308E7}" type="presParOf" srcId="{95EE9FFE-08A6-4E0B-ACC7-72966FECA1DF}" destId="{102B115F-896D-4345-9E72-DFD298820977}" srcOrd="1" destOrd="0" presId="urn:microsoft.com/office/officeart/2005/8/layout/hierarchy3"/>
    <dgm:cxn modelId="{0691BAE0-CE60-4AC3-BD4A-232C93E05F58}" type="presParOf" srcId="{102B115F-896D-4345-9E72-DFD298820977}" destId="{34B513F3-8E0D-4810-8DA4-36515921323A}" srcOrd="0" destOrd="0" presId="urn:microsoft.com/office/officeart/2005/8/layout/hierarchy3"/>
    <dgm:cxn modelId="{9329B595-2A56-41CE-88B5-08907722486F}" type="presParOf" srcId="{102B115F-896D-4345-9E72-DFD298820977}" destId="{14EAD677-3C2A-4186-B952-1609778E599A}" srcOrd="1" destOrd="0" presId="urn:microsoft.com/office/officeart/2005/8/layout/hierarchy3"/>
    <dgm:cxn modelId="{2CDAD446-1070-420E-8AE5-4042F5C53DEE}" type="presParOf" srcId="{102B115F-896D-4345-9E72-DFD298820977}" destId="{80120527-36AD-4199-95BB-D450158B96C5}" srcOrd="2" destOrd="0" presId="urn:microsoft.com/office/officeart/2005/8/layout/hierarchy3"/>
    <dgm:cxn modelId="{61E26101-4C83-4E19-A05F-EF621EC7CD65}" type="presParOf" srcId="{102B115F-896D-4345-9E72-DFD298820977}" destId="{32B3B841-3D1A-442D-B268-8C5A650B7E1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95A27A-AC60-4D81-BE58-6DAAD75108D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6F9DCA-F34D-4129-95BA-7B58C0DADDC7}">
      <dgm:prSet phldrT="[Text]" custT="1"/>
      <dgm:spPr/>
      <dgm:t>
        <a:bodyPr/>
        <a:lstStyle/>
        <a:p>
          <a:r>
            <a:rPr lang="cs-CZ" sz="3200" dirty="0" smtClean="0"/>
            <a:t>x = 2, y= 1,8</a:t>
          </a:r>
          <a:endParaRPr lang="cs-CZ" sz="3200" dirty="0"/>
        </a:p>
      </dgm:t>
    </dgm:pt>
    <dgm:pt modelId="{1FB1BC59-705A-4F40-92D7-D41C46ADD8FE}" type="parTrans" cxnId="{6487B3BE-2A46-4893-9351-73BDC8F14838}">
      <dgm:prSet/>
      <dgm:spPr/>
      <dgm:t>
        <a:bodyPr/>
        <a:lstStyle/>
        <a:p>
          <a:endParaRPr lang="cs-CZ"/>
        </a:p>
      </dgm:t>
    </dgm:pt>
    <dgm:pt modelId="{BD777F2B-C7FF-40BD-A31B-49CF21211856}" type="sibTrans" cxnId="{6487B3BE-2A46-4893-9351-73BDC8F14838}">
      <dgm:prSet/>
      <dgm:spPr/>
      <dgm:t>
        <a:bodyPr/>
        <a:lstStyle/>
        <a:p>
          <a:endParaRPr lang="cs-CZ"/>
        </a:p>
      </dgm:t>
    </dgm:pt>
    <dgm:pt modelId="{8EA1D1D8-2B11-4F59-9E51-825EEEA979A3}">
      <dgm:prSet phldrT="[Text]"/>
      <dgm:spPr/>
      <dgm:t>
        <a:bodyPr/>
        <a:lstStyle/>
        <a:p>
          <a:r>
            <a:rPr lang="cs-CZ" dirty="0" smtClean="0"/>
            <a:t>8,4</a:t>
          </a:r>
          <a:endParaRPr lang="cs-CZ" dirty="0"/>
        </a:p>
      </dgm:t>
    </dgm:pt>
    <dgm:pt modelId="{D35B9F13-16E2-4964-BB3A-E4E096A0BD65}" type="parTrans" cxnId="{040F8CA5-20AB-4CFA-BC0B-CA3B44FD5231}">
      <dgm:prSet/>
      <dgm:spPr/>
      <dgm:t>
        <a:bodyPr/>
        <a:lstStyle/>
        <a:p>
          <a:endParaRPr lang="cs-CZ"/>
        </a:p>
      </dgm:t>
    </dgm:pt>
    <dgm:pt modelId="{811F2789-2239-4BDC-97B6-30234800B676}" type="sibTrans" cxnId="{040F8CA5-20AB-4CFA-BC0B-CA3B44FD5231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BD198760-76E9-466E-92D9-8BA2BB2B0DCC}">
          <dgm:prSet phldrT="[Text]"/>
          <dgm:spPr/>
          <dgm:t>
            <a:bodyPr/>
            <a:lstStyle/>
            <a:p>
              <a:r>
                <a:rPr lang="cs-CZ" dirty="0" smtClean="0"/>
                <a:t>3 ∙</a:t>
              </a:r>
              <a14:m>
                <m:oMath xmlns:m="http://schemas.openxmlformats.org/officeDocument/2006/math">
                  <m:sSup>
                    <m:sSupPr>
                      <m:ctrlPr>
                        <a:rPr lang="cs-CZ" i="1" smtClean="0">
                          <a:latin typeface="Cambria Math"/>
                        </a:rPr>
                      </m:ctrlPr>
                    </m:sSupPr>
                    <m:e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</m:e>
                    <m:sup>
                      <m:r>
                        <a:rPr lang="cs-CZ" b="0" i="1" smtClean="0">
                          <a:latin typeface="Cambria Math"/>
                        </a:rPr>
                        <m:t>2  </m:t>
                      </m:r>
                    </m:sup>
                  </m:sSup>
                </m:oMath>
              </a14:m>
              <a:r>
                <a:rPr lang="cs-CZ" dirty="0" smtClean="0"/>
                <a:t>- 2 ∙1,8 = </a:t>
              </a:r>
            </a:p>
            <a:p>
              <a:r>
                <a:rPr lang="cs-CZ" dirty="0" smtClean="0"/>
                <a:t>= 3 ∙ 4 - 3,6 = 8,4</a:t>
              </a:r>
              <a:endParaRPr lang="cs-CZ" dirty="0"/>
            </a:p>
          </dgm:t>
        </dgm:pt>
      </mc:Choice>
      <mc:Fallback xmlns="">
        <dgm:pt modelId="{BD198760-76E9-466E-92D9-8BA2BB2B0DCC}">
          <dgm:prSet phldrT="[Text]"/>
          <dgm:spPr/>
          <dgm:t>
            <a:bodyPr/>
            <a:lstStyle/>
            <a:p>
              <a:r>
                <a:rPr lang="cs-CZ" dirty="0" smtClean="0"/>
                <a:t>3 ∙</a:t>
              </a:r>
              <a:r>
                <a:rPr lang="cs-CZ" b="0" i="0" smtClean="0">
                  <a:latin typeface="Cambria Math"/>
                </a:rPr>
                <a:t>2^(2  )</a:t>
              </a:r>
              <a:r>
                <a:rPr lang="cs-CZ" dirty="0" smtClean="0"/>
                <a:t>-</a:t>
              </a:r>
              <a:r>
                <a:rPr lang="cs-CZ" dirty="0" smtClean="0"/>
                <a:t> 2 ∙</a:t>
              </a:r>
              <a:r>
                <a:rPr lang="cs-CZ" dirty="0" smtClean="0"/>
                <a:t>1,8 = </a:t>
              </a:r>
              <a:endParaRPr lang="cs-CZ" dirty="0" smtClean="0"/>
            </a:p>
            <a:p>
              <a:r>
                <a:rPr lang="cs-CZ" dirty="0" smtClean="0"/>
                <a:t>= 3 ∙ 4 - 3,6 = 8,4</a:t>
              </a:r>
              <a:endParaRPr lang="cs-CZ" dirty="0"/>
            </a:p>
          </dgm:t>
        </dgm:pt>
      </mc:Fallback>
    </mc:AlternateContent>
    <dgm:pt modelId="{72B062BE-30A9-472B-B793-10C0D243BEE3}" type="parTrans" cxnId="{62945C72-730D-4C56-B54C-6C60266809B7}">
      <dgm:prSet/>
      <dgm:spPr/>
      <dgm:t>
        <a:bodyPr/>
        <a:lstStyle/>
        <a:p>
          <a:endParaRPr lang="cs-CZ"/>
        </a:p>
      </dgm:t>
    </dgm:pt>
    <dgm:pt modelId="{DC32E4E2-827F-43DD-A573-F1935883516D}" type="sibTrans" cxnId="{62945C72-730D-4C56-B54C-6C60266809B7}">
      <dgm:prSet/>
      <dgm:spPr/>
      <dgm:t>
        <a:bodyPr/>
        <a:lstStyle/>
        <a:p>
          <a:endParaRPr lang="cs-CZ"/>
        </a:p>
      </dgm:t>
    </dgm:pt>
    <dgm:pt modelId="{B88F5424-AEF3-41ED-BE2B-56402C78B635}">
      <dgm:prSet phldrT="[Text]" custT="1"/>
      <dgm:spPr/>
      <dgm:t>
        <a:bodyPr/>
        <a:lstStyle/>
        <a:p>
          <a:r>
            <a:rPr lang="cs-CZ" sz="3200" dirty="0" smtClean="0"/>
            <a:t>x=-1, y =-4,6</a:t>
          </a:r>
          <a:endParaRPr lang="cs-CZ" sz="3200" dirty="0"/>
        </a:p>
      </dgm:t>
    </dgm:pt>
    <dgm:pt modelId="{2958D238-534E-4C9F-85CB-F6524AC790AD}" type="parTrans" cxnId="{F4A1E549-DB0B-40DE-88FE-6B75695D973B}">
      <dgm:prSet/>
      <dgm:spPr/>
      <dgm:t>
        <a:bodyPr/>
        <a:lstStyle/>
        <a:p>
          <a:endParaRPr lang="cs-CZ"/>
        </a:p>
      </dgm:t>
    </dgm:pt>
    <dgm:pt modelId="{66395BD5-A79A-4141-B397-D9E1E06D5BB0}" type="sibTrans" cxnId="{F4A1E549-DB0B-40DE-88FE-6B75695D973B}">
      <dgm:prSet/>
      <dgm:spPr/>
      <dgm:t>
        <a:bodyPr/>
        <a:lstStyle/>
        <a:p>
          <a:endParaRPr lang="cs-CZ"/>
        </a:p>
      </dgm:t>
    </dgm:pt>
    <dgm:pt modelId="{38F09D6A-47D4-48E3-B93C-4F1FA402BB4D}">
      <dgm:prSet phldrT="[Text]"/>
      <dgm:spPr/>
      <dgm:t>
        <a:bodyPr/>
        <a:lstStyle/>
        <a:p>
          <a:r>
            <a:rPr lang="cs-CZ" dirty="0" smtClean="0"/>
            <a:t>12,2</a:t>
          </a:r>
          <a:endParaRPr lang="cs-CZ" dirty="0"/>
        </a:p>
      </dgm:t>
    </dgm:pt>
    <dgm:pt modelId="{9E0D0EB1-C882-449D-BE56-8E479CE52C29}" type="parTrans" cxnId="{16F486BC-2898-4FE7-B8AD-A0DF3DCC0DA0}">
      <dgm:prSet/>
      <dgm:spPr/>
      <dgm:t>
        <a:bodyPr/>
        <a:lstStyle/>
        <a:p>
          <a:endParaRPr lang="cs-CZ"/>
        </a:p>
      </dgm:t>
    </dgm:pt>
    <dgm:pt modelId="{4E0A8564-43A4-4C71-8A1A-14E7C155D696}" type="sibTrans" cxnId="{16F486BC-2898-4FE7-B8AD-A0DF3DCC0DA0}">
      <dgm:prSet/>
      <dgm:spPr/>
      <dgm:t>
        <a:bodyPr/>
        <a:lstStyle/>
        <a:p>
          <a:endParaRPr lang="cs-CZ"/>
        </a:p>
      </dgm:t>
    </dgm:pt>
    <mc:AlternateContent xmlns:mc="http://schemas.openxmlformats.org/markup-compatibility/2006" xmlns:a14="http://schemas.microsoft.com/office/drawing/2010/main">
      <mc:Choice Requires="a14">
        <dgm:pt modelId="{32F6EDCA-F11D-42CB-BBAA-F3FA9B167FF1}">
          <dgm:prSet phldrT="[Text]"/>
          <dgm:spPr/>
          <dgm:t>
            <a:bodyPr/>
            <a:lstStyle/>
            <a:p>
              <a:r>
                <a:rPr lang="cs-CZ" dirty="0" smtClean="0"/>
                <a:t>3∙</a:t>
              </a:r>
              <a14:m>
                <m:oMath xmlns:m="http://schemas.openxmlformats.org/officeDocument/2006/math">
                  <m:sSup>
                    <m:sSupPr>
                      <m:ctrlPr>
                        <a:rPr lang="cs-CZ" i="1" smtClean="0">
                          <a:latin typeface="Cambria Math"/>
                        </a:rPr>
                      </m:ctrlPr>
                    </m:sSupPr>
                    <m:e>
                      <m:r>
                        <a:rPr lang="cs-CZ" b="0" i="1" smtClean="0">
                          <a:latin typeface="Cambria Math"/>
                        </a:rPr>
                        <m:t>(−1)</m:t>
                      </m:r>
                    </m:e>
                    <m:sup>
                      <m:r>
                        <a:rPr lang="cs-CZ" b="0" i="1" smtClean="0">
                          <a:latin typeface="Cambria Math"/>
                        </a:rPr>
                        <m:t>2  </m:t>
                      </m:r>
                    </m:sup>
                  </m:sSup>
                </m:oMath>
              </a14:m>
              <a:r>
                <a:rPr lang="cs-CZ" dirty="0" smtClean="0"/>
                <a:t>-2∙(-4,6)= = 3 ∙1+ 9,2 = 12,2</a:t>
              </a:r>
              <a:endParaRPr lang="cs-CZ" dirty="0"/>
            </a:p>
          </dgm:t>
        </dgm:pt>
      </mc:Choice>
      <mc:Fallback xmlns="">
        <dgm:pt modelId="{32F6EDCA-F11D-42CB-BBAA-F3FA9B167FF1}">
          <dgm:prSet phldrT="[Text]"/>
          <dgm:spPr/>
          <dgm:t>
            <a:bodyPr/>
            <a:lstStyle/>
            <a:p>
              <a:r>
                <a:rPr lang="cs-CZ" dirty="0" smtClean="0"/>
                <a:t>3∙</a:t>
              </a:r>
              <a:r>
                <a:rPr lang="cs-CZ" i="0" smtClean="0">
                  <a:latin typeface="Cambria Math"/>
                </a:rPr>
                <a:t>〖</a:t>
              </a:r>
              <a:r>
                <a:rPr lang="cs-CZ" b="0" i="0" smtClean="0">
                  <a:latin typeface="Cambria Math"/>
                </a:rPr>
                <a:t>(−1)〗^(2  )</a:t>
              </a:r>
              <a:r>
                <a:rPr lang="cs-CZ" dirty="0" smtClean="0"/>
                <a:t>-2∙(-4,6)= = </a:t>
              </a:r>
              <a:r>
                <a:rPr lang="cs-CZ" dirty="0" smtClean="0"/>
                <a:t>3 ∙</a:t>
              </a:r>
              <a:r>
                <a:rPr lang="cs-CZ" dirty="0" smtClean="0"/>
                <a:t>1</a:t>
              </a:r>
              <a:r>
                <a:rPr lang="cs-CZ" dirty="0" smtClean="0"/>
                <a:t>+ 9,2 </a:t>
              </a:r>
              <a:r>
                <a:rPr lang="cs-CZ" dirty="0" smtClean="0"/>
                <a:t>= 12,2</a:t>
              </a:r>
              <a:endParaRPr lang="cs-CZ" dirty="0"/>
            </a:p>
          </dgm:t>
        </dgm:pt>
      </mc:Fallback>
    </mc:AlternateContent>
    <dgm:pt modelId="{37ADBF0D-3B11-4F7C-AEF2-FF68494DFE95}" type="parTrans" cxnId="{5DB03FE1-B87E-4CEA-9D8C-6D3E3FA4CD11}">
      <dgm:prSet/>
      <dgm:spPr/>
      <dgm:t>
        <a:bodyPr/>
        <a:lstStyle/>
        <a:p>
          <a:endParaRPr lang="cs-CZ"/>
        </a:p>
      </dgm:t>
    </dgm:pt>
    <dgm:pt modelId="{86381613-A0CB-4537-915D-88DC87B7421E}" type="sibTrans" cxnId="{5DB03FE1-B87E-4CEA-9D8C-6D3E3FA4CD11}">
      <dgm:prSet/>
      <dgm:spPr/>
      <dgm:t>
        <a:bodyPr/>
        <a:lstStyle/>
        <a:p>
          <a:endParaRPr lang="cs-CZ"/>
        </a:p>
      </dgm:t>
    </dgm:pt>
    <dgm:pt modelId="{853C5E4C-047F-445D-96F1-745A9C27D391}" type="pres">
      <dgm:prSet presAssocID="{BF95A27A-AC60-4D81-BE58-6DAAD75108D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352A432-0FD8-43C4-B5D7-E1F66FAF4E3C}" type="pres">
      <dgm:prSet presAssocID="{2F6F9DCA-F34D-4129-95BA-7B58C0DADDC7}" presName="root" presStyleCnt="0"/>
      <dgm:spPr/>
    </dgm:pt>
    <dgm:pt modelId="{754ACCAA-5914-4D26-88E6-9FF7C6A4DF36}" type="pres">
      <dgm:prSet presAssocID="{2F6F9DCA-F34D-4129-95BA-7B58C0DADDC7}" presName="rootComposite" presStyleCnt="0"/>
      <dgm:spPr/>
    </dgm:pt>
    <dgm:pt modelId="{24AA59B2-4BE6-4FEB-8704-0D7B94E9E55E}" type="pres">
      <dgm:prSet presAssocID="{2F6F9DCA-F34D-4129-95BA-7B58C0DADDC7}" presName="rootText" presStyleLbl="node1" presStyleIdx="0" presStyleCnt="2" custLinFactNeighborX="0" custLinFactNeighborY="2047"/>
      <dgm:spPr/>
      <dgm:t>
        <a:bodyPr/>
        <a:lstStyle/>
        <a:p>
          <a:endParaRPr lang="cs-CZ"/>
        </a:p>
      </dgm:t>
    </dgm:pt>
    <dgm:pt modelId="{053252BE-033D-4CA2-B7D0-AE5D84142272}" type="pres">
      <dgm:prSet presAssocID="{2F6F9DCA-F34D-4129-95BA-7B58C0DADDC7}" presName="rootConnector" presStyleLbl="node1" presStyleIdx="0" presStyleCnt="2"/>
      <dgm:spPr/>
      <dgm:t>
        <a:bodyPr/>
        <a:lstStyle/>
        <a:p>
          <a:endParaRPr lang="cs-CZ"/>
        </a:p>
      </dgm:t>
    </dgm:pt>
    <dgm:pt modelId="{779B9BEE-E28D-4EDE-9CA7-4D77A9736F03}" type="pres">
      <dgm:prSet presAssocID="{2F6F9DCA-F34D-4129-95BA-7B58C0DADDC7}" presName="childShape" presStyleCnt="0"/>
      <dgm:spPr/>
    </dgm:pt>
    <dgm:pt modelId="{F6257975-01CF-49F0-9139-00AC22060DA5}" type="pres">
      <dgm:prSet presAssocID="{D35B9F13-16E2-4964-BB3A-E4E096A0BD65}" presName="Name13" presStyleLbl="parChTrans1D2" presStyleIdx="0" presStyleCnt="4"/>
      <dgm:spPr/>
      <dgm:t>
        <a:bodyPr/>
        <a:lstStyle/>
        <a:p>
          <a:endParaRPr lang="cs-CZ"/>
        </a:p>
      </dgm:t>
    </dgm:pt>
    <dgm:pt modelId="{F768CF55-8C31-4216-A0B5-8D7804253574}" type="pres">
      <dgm:prSet presAssocID="{8EA1D1D8-2B11-4F59-9E51-825EEEA979A3}" presName="childText" presStyleLbl="bgAcc1" presStyleIdx="0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A5CB8-CC3F-4A87-B34D-1113D18563FB}" type="pres">
      <dgm:prSet presAssocID="{72B062BE-30A9-472B-B793-10C0D243BEE3}" presName="Name13" presStyleLbl="parChTrans1D2" presStyleIdx="1" presStyleCnt="4"/>
      <dgm:spPr/>
      <dgm:t>
        <a:bodyPr/>
        <a:lstStyle/>
        <a:p>
          <a:endParaRPr lang="cs-CZ"/>
        </a:p>
      </dgm:t>
    </dgm:pt>
    <dgm:pt modelId="{F8414EBF-3A92-491F-84A6-6214CE3D67EE}" type="pres">
      <dgm:prSet presAssocID="{BD198760-76E9-466E-92D9-8BA2BB2B0DCC}" presName="childText" presStyleLbl="bgAcc1" presStyleIdx="1" presStyleCnt="4" custScaleX="152152" custLinFactNeighborX="-615" custLinFactNeighborY="286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EE9FFE-08A6-4E0B-ACC7-72966FECA1DF}" type="pres">
      <dgm:prSet presAssocID="{B88F5424-AEF3-41ED-BE2B-56402C78B635}" presName="root" presStyleCnt="0"/>
      <dgm:spPr/>
    </dgm:pt>
    <dgm:pt modelId="{1EA6FCF9-A8C9-4227-9E50-98020125D01A}" type="pres">
      <dgm:prSet presAssocID="{B88F5424-AEF3-41ED-BE2B-56402C78B635}" presName="rootComposite" presStyleCnt="0"/>
      <dgm:spPr/>
    </dgm:pt>
    <dgm:pt modelId="{8D03BAE9-A9A1-4A82-9F3C-36BB428A8D1A}" type="pres">
      <dgm:prSet presAssocID="{B88F5424-AEF3-41ED-BE2B-56402C78B635}" presName="rootText" presStyleLbl="node1" presStyleIdx="1" presStyleCnt="2"/>
      <dgm:spPr/>
      <dgm:t>
        <a:bodyPr/>
        <a:lstStyle/>
        <a:p>
          <a:endParaRPr lang="cs-CZ"/>
        </a:p>
      </dgm:t>
    </dgm:pt>
    <dgm:pt modelId="{11741274-FE06-4D73-AE09-D794A5F8D649}" type="pres">
      <dgm:prSet presAssocID="{B88F5424-AEF3-41ED-BE2B-56402C78B635}" presName="rootConnector" presStyleLbl="node1" presStyleIdx="1" presStyleCnt="2"/>
      <dgm:spPr/>
      <dgm:t>
        <a:bodyPr/>
        <a:lstStyle/>
        <a:p>
          <a:endParaRPr lang="cs-CZ"/>
        </a:p>
      </dgm:t>
    </dgm:pt>
    <dgm:pt modelId="{102B115F-896D-4345-9E72-DFD298820977}" type="pres">
      <dgm:prSet presAssocID="{B88F5424-AEF3-41ED-BE2B-56402C78B635}" presName="childShape" presStyleCnt="0"/>
      <dgm:spPr/>
    </dgm:pt>
    <dgm:pt modelId="{34B513F3-8E0D-4810-8DA4-36515921323A}" type="pres">
      <dgm:prSet presAssocID="{9E0D0EB1-C882-449D-BE56-8E479CE52C29}" presName="Name13" presStyleLbl="parChTrans1D2" presStyleIdx="2" presStyleCnt="4"/>
      <dgm:spPr/>
      <dgm:t>
        <a:bodyPr/>
        <a:lstStyle/>
        <a:p>
          <a:endParaRPr lang="cs-CZ"/>
        </a:p>
      </dgm:t>
    </dgm:pt>
    <dgm:pt modelId="{14EAD677-3C2A-4186-B952-1609778E599A}" type="pres">
      <dgm:prSet presAssocID="{38F09D6A-47D4-48E3-B93C-4F1FA402BB4D}" presName="childText" presStyleLbl="bgAcc1" presStyleIdx="2" presStyleCnt="4" custScaleY="77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120527-36AD-4199-95BB-D450158B96C5}" type="pres">
      <dgm:prSet presAssocID="{37ADBF0D-3B11-4F7C-AEF2-FF68494DFE95}" presName="Name13" presStyleLbl="parChTrans1D2" presStyleIdx="3" presStyleCnt="4"/>
      <dgm:spPr/>
      <dgm:t>
        <a:bodyPr/>
        <a:lstStyle/>
        <a:p>
          <a:endParaRPr lang="cs-CZ"/>
        </a:p>
      </dgm:t>
    </dgm:pt>
    <dgm:pt modelId="{32B3B841-3D1A-442D-B268-8C5A650B7E14}" type="pres">
      <dgm:prSet presAssocID="{32F6EDCA-F11D-42CB-BBAA-F3FA9B167FF1}" presName="childText" presStyleLbl="bgAcc1" presStyleIdx="3" presStyleCnt="4" custScaleX="1608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87B3BE-2A46-4893-9351-73BDC8F14838}" srcId="{BF95A27A-AC60-4D81-BE58-6DAAD75108D2}" destId="{2F6F9DCA-F34D-4129-95BA-7B58C0DADDC7}" srcOrd="0" destOrd="0" parTransId="{1FB1BC59-705A-4F40-92D7-D41C46ADD8FE}" sibTransId="{BD777F2B-C7FF-40BD-A31B-49CF21211856}"/>
    <dgm:cxn modelId="{CE752B18-2167-42D3-8323-BF2805E814CE}" type="presOf" srcId="{2F6F9DCA-F34D-4129-95BA-7B58C0DADDC7}" destId="{24AA59B2-4BE6-4FEB-8704-0D7B94E9E55E}" srcOrd="0" destOrd="0" presId="urn:microsoft.com/office/officeart/2005/8/layout/hierarchy3"/>
    <dgm:cxn modelId="{85AD4AE0-0BA6-4455-88FD-595089FF6BAB}" type="presOf" srcId="{D35B9F13-16E2-4964-BB3A-E4E096A0BD65}" destId="{F6257975-01CF-49F0-9139-00AC22060DA5}" srcOrd="0" destOrd="0" presId="urn:microsoft.com/office/officeart/2005/8/layout/hierarchy3"/>
    <dgm:cxn modelId="{3D3CEA22-B9AE-4A70-9241-90AFD2F5DDBF}" type="presOf" srcId="{72B062BE-30A9-472B-B793-10C0D243BEE3}" destId="{B7BA5CB8-CC3F-4A87-B34D-1113D18563FB}" srcOrd="0" destOrd="0" presId="urn:microsoft.com/office/officeart/2005/8/layout/hierarchy3"/>
    <dgm:cxn modelId="{4D5F8B5B-CDA5-4E8D-8090-C8FB8E15FE2E}" type="presOf" srcId="{8EA1D1D8-2B11-4F59-9E51-825EEEA979A3}" destId="{F768CF55-8C31-4216-A0B5-8D7804253574}" srcOrd="0" destOrd="0" presId="urn:microsoft.com/office/officeart/2005/8/layout/hierarchy3"/>
    <dgm:cxn modelId="{F4A52931-A9B7-4DF9-A7A3-B4C4DAD73ACF}" type="presOf" srcId="{37ADBF0D-3B11-4F7C-AEF2-FF68494DFE95}" destId="{80120527-36AD-4199-95BB-D450158B96C5}" srcOrd="0" destOrd="0" presId="urn:microsoft.com/office/officeart/2005/8/layout/hierarchy3"/>
    <dgm:cxn modelId="{A74487E1-EC37-43D9-86CC-2CD489306B4F}" type="presOf" srcId="{38F09D6A-47D4-48E3-B93C-4F1FA402BB4D}" destId="{14EAD677-3C2A-4186-B952-1609778E599A}" srcOrd="0" destOrd="0" presId="urn:microsoft.com/office/officeart/2005/8/layout/hierarchy3"/>
    <dgm:cxn modelId="{615FC319-7FF7-41D2-9AAB-F7FCDDEB1ADE}" type="presOf" srcId="{9E0D0EB1-C882-449D-BE56-8E479CE52C29}" destId="{34B513F3-8E0D-4810-8DA4-36515921323A}" srcOrd="0" destOrd="0" presId="urn:microsoft.com/office/officeart/2005/8/layout/hierarchy3"/>
    <dgm:cxn modelId="{5DB03FE1-B87E-4CEA-9D8C-6D3E3FA4CD11}" srcId="{B88F5424-AEF3-41ED-BE2B-56402C78B635}" destId="{32F6EDCA-F11D-42CB-BBAA-F3FA9B167FF1}" srcOrd="1" destOrd="0" parTransId="{37ADBF0D-3B11-4F7C-AEF2-FF68494DFE95}" sibTransId="{86381613-A0CB-4537-915D-88DC87B7421E}"/>
    <dgm:cxn modelId="{CC44838F-F1EB-4049-99BF-54BD097BBD6B}" type="presOf" srcId="{BD198760-76E9-466E-92D9-8BA2BB2B0DCC}" destId="{F8414EBF-3A92-491F-84A6-6214CE3D67EE}" srcOrd="0" destOrd="0" presId="urn:microsoft.com/office/officeart/2005/8/layout/hierarchy3"/>
    <dgm:cxn modelId="{F4A1E549-DB0B-40DE-88FE-6B75695D973B}" srcId="{BF95A27A-AC60-4D81-BE58-6DAAD75108D2}" destId="{B88F5424-AEF3-41ED-BE2B-56402C78B635}" srcOrd="1" destOrd="0" parTransId="{2958D238-534E-4C9F-85CB-F6524AC790AD}" sibTransId="{66395BD5-A79A-4141-B397-D9E1E06D5BB0}"/>
    <dgm:cxn modelId="{F98A88C1-7832-487B-A4E0-FDE242158BFF}" type="presOf" srcId="{BF95A27A-AC60-4D81-BE58-6DAAD75108D2}" destId="{853C5E4C-047F-445D-96F1-745A9C27D391}" srcOrd="0" destOrd="0" presId="urn:microsoft.com/office/officeart/2005/8/layout/hierarchy3"/>
    <dgm:cxn modelId="{CDCE8CDF-C546-4038-BA04-5F65379C8FF5}" type="presOf" srcId="{B88F5424-AEF3-41ED-BE2B-56402C78B635}" destId="{11741274-FE06-4D73-AE09-D794A5F8D649}" srcOrd="1" destOrd="0" presId="urn:microsoft.com/office/officeart/2005/8/layout/hierarchy3"/>
    <dgm:cxn modelId="{16F486BC-2898-4FE7-B8AD-A0DF3DCC0DA0}" srcId="{B88F5424-AEF3-41ED-BE2B-56402C78B635}" destId="{38F09D6A-47D4-48E3-B93C-4F1FA402BB4D}" srcOrd="0" destOrd="0" parTransId="{9E0D0EB1-C882-449D-BE56-8E479CE52C29}" sibTransId="{4E0A8564-43A4-4C71-8A1A-14E7C155D696}"/>
    <dgm:cxn modelId="{6E02FED2-AF77-4F49-9F65-BD676D28A37F}" type="presOf" srcId="{2F6F9DCA-F34D-4129-95BA-7B58C0DADDC7}" destId="{053252BE-033D-4CA2-B7D0-AE5D84142272}" srcOrd="1" destOrd="0" presId="urn:microsoft.com/office/officeart/2005/8/layout/hierarchy3"/>
    <dgm:cxn modelId="{6F09CDB6-FE7F-4620-AC93-71B66CF78BF5}" type="presOf" srcId="{32F6EDCA-F11D-42CB-BBAA-F3FA9B167FF1}" destId="{32B3B841-3D1A-442D-B268-8C5A650B7E14}" srcOrd="0" destOrd="0" presId="urn:microsoft.com/office/officeart/2005/8/layout/hierarchy3"/>
    <dgm:cxn modelId="{62945C72-730D-4C56-B54C-6C60266809B7}" srcId="{2F6F9DCA-F34D-4129-95BA-7B58C0DADDC7}" destId="{BD198760-76E9-466E-92D9-8BA2BB2B0DCC}" srcOrd="1" destOrd="0" parTransId="{72B062BE-30A9-472B-B793-10C0D243BEE3}" sibTransId="{DC32E4E2-827F-43DD-A573-F1935883516D}"/>
    <dgm:cxn modelId="{040F8CA5-20AB-4CFA-BC0B-CA3B44FD5231}" srcId="{2F6F9DCA-F34D-4129-95BA-7B58C0DADDC7}" destId="{8EA1D1D8-2B11-4F59-9E51-825EEEA979A3}" srcOrd="0" destOrd="0" parTransId="{D35B9F13-16E2-4964-BB3A-E4E096A0BD65}" sibTransId="{811F2789-2239-4BDC-97B6-30234800B676}"/>
    <dgm:cxn modelId="{EFCB3CE6-67F6-45FD-AE0F-5485D796CA6B}" type="presOf" srcId="{B88F5424-AEF3-41ED-BE2B-56402C78B635}" destId="{8D03BAE9-A9A1-4A82-9F3C-36BB428A8D1A}" srcOrd="0" destOrd="0" presId="urn:microsoft.com/office/officeart/2005/8/layout/hierarchy3"/>
    <dgm:cxn modelId="{C6C01B2D-6EA8-405E-8701-159C594FB784}" type="presParOf" srcId="{853C5E4C-047F-445D-96F1-745A9C27D391}" destId="{D352A432-0FD8-43C4-B5D7-E1F66FAF4E3C}" srcOrd="0" destOrd="0" presId="urn:microsoft.com/office/officeart/2005/8/layout/hierarchy3"/>
    <dgm:cxn modelId="{CFAB0A60-00D7-4183-B318-5B5CA25031C5}" type="presParOf" srcId="{D352A432-0FD8-43C4-B5D7-E1F66FAF4E3C}" destId="{754ACCAA-5914-4D26-88E6-9FF7C6A4DF36}" srcOrd="0" destOrd="0" presId="urn:microsoft.com/office/officeart/2005/8/layout/hierarchy3"/>
    <dgm:cxn modelId="{E2B40993-99E6-43CA-996F-C08A2CF4FA87}" type="presParOf" srcId="{754ACCAA-5914-4D26-88E6-9FF7C6A4DF36}" destId="{24AA59B2-4BE6-4FEB-8704-0D7B94E9E55E}" srcOrd="0" destOrd="0" presId="urn:microsoft.com/office/officeart/2005/8/layout/hierarchy3"/>
    <dgm:cxn modelId="{4F819F98-4F54-4E62-AAB9-9C8BB74EE6BB}" type="presParOf" srcId="{754ACCAA-5914-4D26-88E6-9FF7C6A4DF36}" destId="{053252BE-033D-4CA2-B7D0-AE5D84142272}" srcOrd="1" destOrd="0" presId="urn:microsoft.com/office/officeart/2005/8/layout/hierarchy3"/>
    <dgm:cxn modelId="{D0C4F4E0-E16A-44C0-AA92-C824EB0943C9}" type="presParOf" srcId="{D352A432-0FD8-43C4-B5D7-E1F66FAF4E3C}" destId="{779B9BEE-E28D-4EDE-9CA7-4D77A9736F03}" srcOrd="1" destOrd="0" presId="urn:microsoft.com/office/officeart/2005/8/layout/hierarchy3"/>
    <dgm:cxn modelId="{4A5F81A6-6B4B-4A21-B0C9-9946599F2E48}" type="presParOf" srcId="{779B9BEE-E28D-4EDE-9CA7-4D77A9736F03}" destId="{F6257975-01CF-49F0-9139-00AC22060DA5}" srcOrd="0" destOrd="0" presId="urn:microsoft.com/office/officeart/2005/8/layout/hierarchy3"/>
    <dgm:cxn modelId="{C2D18B15-86B6-4BFD-8E14-96483339B7EA}" type="presParOf" srcId="{779B9BEE-E28D-4EDE-9CA7-4D77A9736F03}" destId="{F768CF55-8C31-4216-A0B5-8D7804253574}" srcOrd="1" destOrd="0" presId="urn:microsoft.com/office/officeart/2005/8/layout/hierarchy3"/>
    <dgm:cxn modelId="{D8308261-5CD5-40E9-A0EA-28568341F94D}" type="presParOf" srcId="{779B9BEE-E28D-4EDE-9CA7-4D77A9736F03}" destId="{B7BA5CB8-CC3F-4A87-B34D-1113D18563FB}" srcOrd="2" destOrd="0" presId="urn:microsoft.com/office/officeart/2005/8/layout/hierarchy3"/>
    <dgm:cxn modelId="{AE308C77-582C-43C2-A523-A732DE45DDCB}" type="presParOf" srcId="{779B9BEE-E28D-4EDE-9CA7-4D77A9736F03}" destId="{F8414EBF-3A92-491F-84A6-6214CE3D67EE}" srcOrd="3" destOrd="0" presId="urn:microsoft.com/office/officeart/2005/8/layout/hierarchy3"/>
    <dgm:cxn modelId="{8DD56C2D-214B-4060-9BF1-B210ECF09EAF}" type="presParOf" srcId="{853C5E4C-047F-445D-96F1-745A9C27D391}" destId="{95EE9FFE-08A6-4E0B-ACC7-72966FECA1DF}" srcOrd="1" destOrd="0" presId="urn:microsoft.com/office/officeart/2005/8/layout/hierarchy3"/>
    <dgm:cxn modelId="{071C3FD4-35E9-4286-92D6-06641D87715E}" type="presParOf" srcId="{95EE9FFE-08A6-4E0B-ACC7-72966FECA1DF}" destId="{1EA6FCF9-A8C9-4227-9E50-98020125D01A}" srcOrd="0" destOrd="0" presId="urn:microsoft.com/office/officeart/2005/8/layout/hierarchy3"/>
    <dgm:cxn modelId="{19B3675A-CD80-4531-ADCC-D90A0A5E419A}" type="presParOf" srcId="{1EA6FCF9-A8C9-4227-9E50-98020125D01A}" destId="{8D03BAE9-A9A1-4A82-9F3C-36BB428A8D1A}" srcOrd="0" destOrd="0" presId="urn:microsoft.com/office/officeart/2005/8/layout/hierarchy3"/>
    <dgm:cxn modelId="{A8502A9C-1D74-4F2C-9B8A-499580F85D31}" type="presParOf" srcId="{1EA6FCF9-A8C9-4227-9E50-98020125D01A}" destId="{11741274-FE06-4D73-AE09-D794A5F8D649}" srcOrd="1" destOrd="0" presId="urn:microsoft.com/office/officeart/2005/8/layout/hierarchy3"/>
    <dgm:cxn modelId="{FAD12DA8-5147-4A41-B48A-F83037716497}" type="presParOf" srcId="{95EE9FFE-08A6-4E0B-ACC7-72966FECA1DF}" destId="{102B115F-896D-4345-9E72-DFD298820977}" srcOrd="1" destOrd="0" presId="urn:microsoft.com/office/officeart/2005/8/layout/hierarchy3"/>
    <dgm:cxn modelId="{F8E45EBC-1ABC-45C1-8879-10002F398340}" type="presParOf" srcId="{102B115F-896D-4345-9E72-DFD298820977}" destId="{34B513F3-8E0D-4810-8DA4-36515921323A}" srcOrd="0" destOrd="0" presId="urn:microsoft.com/office/officeart/2005/8/layout/hierarchy3"/>
    <dgm:cxn modelId="{5B81AD25-7F63-4F4B-9467-1CD12D6C2839}" type="presParOf" srcId="{102B115F-896D-4345-9E72-DFD298820977}" destId="{14EAD677-3C2A-4186-B952-1609778E599A}" srcOrd="1" destOrd="0" presId="urn:microsoft.com/office/officeart/2005/8/layout/hierarchy3"/>
    <dgm:cxn modelId="{48184A11-A24C-415C-AE23-85746544D063}" type="presParOf" srcId="{102B115F-896D-4345-9E72-DFD298820977}" destId="{80120527-36AD-4199-95BB-D450158B96C5}" srcOrd="2" destOrd="0" presId="urn:microsoft.com/office/officeart/2005/8/layout/hierarchy3"/>
    <dgm:cxn modelId="{CF43A0F9-21F5-454D-B4BB-DC952F072B06}" type="presParOf" srcId="{102B115F-896D-4345-9E72-DFD298820977}" destId="{32B3B841-3D1A-442D-B268-8C5A650B7E1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F2A1F-C8D9-4626-A6AC-87BCD6B158DA}">
      <dsp:nvSpPr>
        <dsp:cNvPr id="0" name=""/>
        <dsp:cNvSpPr/>
      </dsp:nvSpPr>
      <dsp:spPr>
        <a:xfrm>
          <a:off x="304295" y="906"/>
          <a:ext cx="3070026" cy="15350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Pro x = 4</a:t>
          </a:r>
          <a:endParaRPr lang="cs-CZ" sz="5400" kern="1200" dirty="0"/>
        </a:p>
      </dsp:txBody>
      <dsp:txXfrm>
        <a:off x="349254" y="45865"/>
        <a:ext cx="2980108" cy="1445095"/>
      </dsp:txXfrm>
    </dsp:sp>
    <dsp:sp modelId="{F1769D60-5C61-490F-B596-33BA1D0CF727}">
      <dsp:nvSpPr>
        <dsp:cNvPr id="0" name=""/>
        <dsp:cNvSpPr/>
      </dsp:nvSpPr>
      <dsp:spPr>
        <a:xfrm>
          <a:off x="611297" y="1535919"/>
          <a:ext cx="307002" cy="902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480"/>
              </a:lnTo>
              <a:lnTo>
                <a:pt x="307002" y="902480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507E01-38DA-450D-ABE1-A85D5DABD057}">
      <dsp:nvSpPr>
        <dsp:cNvPr id="0" name=""/>
        <dsp:cNvSpPr/>
      </dsp:nvSpPr>
      <dsp:spPr>
        <a:xfrm>
          <a:off x="918300" y="1919672"/>
          <a:ext cx="2456021" cy="10374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78740" rIns="118110" bIns="78740" numCol="1" spcCol="1270" anchor="ctr" anchorCtr="0">
          <a:noAutofit/>
        </a:bodyPr>
        <a:lstStyle/>
        <a:p>
          <a:pPr lvl="0" algn="ctr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7</a:t>
          </a:r>
          <a:endParaRPr lang="cs-CZ" sz="6200" kern="1200" dirty="0"/>
        </a:p>
      </dsp:txBody>
      <dsp:txXfrm>
        <a:off x="948686" y="1950058"/>
        <a:ext cx="2395249" cy="976682"/>
      </dsp:txXfrm>
    </dsp:sp>
    <dsp:sp modelId="{40954A2A-E6A5-414B-87B1-5120ADACA6D5}">
      <dsp:nvSpPr>
        <dsp:cNvPr id="0" name=""/>
        <dsp:cNvSpPr/>
      </dsp:nvSpPr>
      <dsp:spPr>
        <a:xfrm>
          <a:off x="611297" y="1535919"/>
          <a:ext cx="237791" cy="25309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29"/>
              </a:lnTo>
              <a:lnTo>
                <a:pt x="237791" y="2530929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25A95E-581C-4A33-BC31-8C7D5F90513C}">
      <dsp:nvSpPr>
        <dsp:cNvPr id="0" name=""/>
        <dsp:cNvSpPr/>
      </dsp:nvSpPr>
      <dsp:spPr>
        <a:xfrm>
          <a:off x="849089" y="3299342"/>
          <a:ext cx="2964000" cy="15350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2 ∙ 4 – 1 = 7</a:t>
          </a:r>
          <a:endParaRPr lang="cs-CZ" sz="3200" kern="1200" dirty="0"/>
        </a:p>
      </dsp:txBody>
      <dsp:txXfrm>
        <a:off x="894048" y="3344301"/>
        <a:ext cx="2874082" cy="1445095"/>
      </dsp:txXfrm>
    </dsp:sp>
    <dsp:sp modelId="{99A78B34-2500-41E4-913F-8E518F4EE2A7}">
      <dsp:nvSpPr>
        <dsp:cNvPr id="0" name=""/>
        <dsp:cNvSpPr/>
      </dsp:nvSpPr>
      <dsp:spPr>
        <a:xfrm>
          <a:off x="4141828" y="906"/>
          <a:ext cx="3070026" cy="15350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Pro x = - 8</a:t>
          </a:r>
          <a:endParaRPr lang="cs-CZ" sz="4400" kern="1200" dirty="0"/>
        </a:p>
      </dsp:txBody>
      <dsp:txXfrm>
        <a:off x="4186787" y="45865"/>
        <a:ext cx="2980108" cy="1445095"/>
      </dsp:txXfrm>
    </dsp:sp>
    <dsp:sp modelId="{CEEE53FB-A75A-421B-A2E9-8CDE46FCD365}">
      <dsp:nvSpPr>
        <dsp:cNvPr id="0" name=""/>
        <dsp:cNvSpPr/>
      </dsp:nvSpPr>
      <dsp:spPr>
        <a:xfrm>
          <a:off x="4448831" y="1535919"/>
          <a:ext cx="307002" cy="902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480"/>
              </a:lnTo>
              <a:lnTo>
                <a:pt x="307002" y="902480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CF9B10-8226-4761-A061-B42B1892701F}">
      <dsp:nvSpPr>
        <dsp:cNvPr id="0" name=""/>
        <dsp:cNvSpPr/>
      </dsp:nvSpPr>
      <dsp:spPr>
        <a:xfrm>
          <a:off x="4755833" y="1919672"/>
          <a:ext cx="2456021" cy="10374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78740" rIns="118110" bIns="7874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- 17</a:t>
          </a:r>
          <a:endParaRPr lang="cs-CZ" sz="6200" kern="1200" dirty="0"/>
        </a:p>
      </dsp:txBody>
      <dsp:txXfrm>
        <a:off x="4786219" y="1950058"/>
        <a:ext cx="2395249" cy="976682"/>
      </dsp:txXfrm>
    </dsp:sp>
    <dsp:sp modelId="{B6091832-7495-47CD-B122-722DC258CF40}">
      <dsp:nvSpPr>
        <dsp:cNvPr id="0" name=""/>
        <dsp:cNvSpPr/>
      </dsp:nvSpPr>
      <dsp:spPr>
        <a:xfrm>
          <a:off x="4448831" y="1535919"/>
          <a:ext cx="307002" cy="25724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72467"/>
              </a:lnTo>
              <a:lnTo>
                <a:pt x="307002" y="2572467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E74B7A-37AF-494A-AEE3-8409FAE1335D}">
      <dsp:nvSpPr>
        <dsp:cNvPr id="0" name=""/>
        <dsp:cNvSpPr/>
      </dsp:nvSpPr>
      <dsp:spPr>
        <a:xfrm>
          <a:off x="4755833" y="3340880"/>
          <a:ext cx="3169470" cy="15350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2 ∙(- 8) -1= - 17</a:t>
          </a:r>
          <a:endParaRPr lang="cs-CZ" sz="3200" kern="1200" dirty="0"/>
        </a:p>
      </dsp:txBody>
      <dsp:txXfrm>
        <a:off x="4800792" y="3385839"/>
        <a:ext cx="3079552" cy="14450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F2A1F-C8D9-4626-A6AC-87BCD6B158DA}">
      <dsp:nvSpPr>
        <dsp:cNvPr id="0" name=""/>
        <dsp:cNvSpPr/>
      </dsp:nvSpPr>
      <dsp:spPr>
        <a:xfrm>
          <a:off x="304295" y="906"/>
          <a:ext cx="3070026" cy="15350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Pro x = 4</a:t>
          </a:r>
          <a:endParaRPr lang="cs-CZ" sz="5400" kern="1200" dirty="0"/>
        </a:p>
      </dsp:txBody>
      <dsp:txXfrm>
        <a:off x="349254" y="45865"/>
        <a:ext cx="2980108" cy="1445095"/>
      </dsp:txXfrm>
    </dsp:sp>
    <dsp:sp modelId="{F1769D60-5C61-490F-B596-33BA1D0CF727}">
      <dsp:nvSpPr>
        <dsp:cNvPr id="0" name=""/>
        <dsp:cNvSpPr/>
      </dsp:nvSpPr>
      <dsp:spPr>
        <a:xfrm>
          <a:off x="611297" y="1535919"/>
          <a:ext cx="307002" cy="902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480"/>
              </a:lnTo>
              <a:lnTo>
                <a:pt x="307002" y="902480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507E01-38DA-450D-ABE1-A85D5DABD057}">
      <dsp:nvSpPr>
        <dsp:cNvPr id="0" name=""/>
        <dsp:cNvSpPr/>
      </dsp:nvSpPr>
      <dsp:spPr>
        <a:xfrm>
          <a:off x="918300" y="1919672"/>
          <a:ext cx="2456021" cy="10374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78740" rIns="118110" bIns="78740" numCol="1" spcCol="1270" anchor="ctr" anchorCtr="0">
          <a:noAutofit/>
        </a:bodyPr>
        <a:lstStyle/>
        <a:p>
          <a:pPr lvl="0" algn="ctr" defTabSz="2755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7</a:t>
          </a:r>
          <a:endParaRPr lang="cs-CZ" sz="6200" kern="1200" dirty="0"/>
        </a:p>
      </dsp:txBody>
      <dsp:txXfrm>
        <a:off x="948686" y="1950058"/>
        <a:ext cx="2395249" cy="976682"/>
      </dsp:txXfrm>
    </dsp:sp>
    <dsp:sp modelId="{40954A2A-E6A5-414B-87B1-5120ADACA6D5}">
      <dsp:nvSpPr>
        <dsp:cNvPr id="0" name=""/>
        <dsp:cNvSpPr/>
      </dsp:nvSpPr>
      <dsp:spPr>
        <a:xfrm>
          <a:off x="611297" y="1535919"/>
          <a:ext cx="237791" cy="25309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29"/>
              </a:lnTo>
              <a:lnTo>
                <a:pt x="237791" y="2530929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25A95E-581C-4A33-BC31-8C7D5F90513C}">
      <dsp:nvSpPr>
        <dsp:cNvPr id="0" name=""/>
        <dsp:cNvSpPr/>
      </dsp:nvSpPr>
      <dsp:spPr>
        <a:xfrm>
          <a:off x="849089" y="3299342"/>
          <a:ext cx="2964000" cy="15350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2 ∙ 4 – 1 = 7</a:t>
          </a:r>
          <a:endParaRPr lang="cs-CZ" sz="3200" kern="1200" dirty="0"/>
        </a:p>
      </dsp:txBody>
      <dsp:txXfrm>
        <a:off x="894048" y="3344301"/>
        <a:ext cx="2874082" cy="1445095"/>
      </dsp:txXfrm>
    </dsp:sp>
    <dsp:sp modelId="{99A78B34-2500-41E4-913F-8E518F4EE2A7}">
      <dsp:nvSpPr>
        <dsp:cNvPr id="0" name=""/>
        <dsp:cNvSpPr/>
      </dsp:nvSpPr>
      <dsp:spPr>
        <a:xfrm>
          <a:off x="4141828" y="906"/>
          <a:ext cx="3070026" cy="15350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Pro x = - 8</a:t>
          </a:r>
          <a:endParaRPr lang="cs-CZ" sz="4400" kern="1200" dirty="0"/>
        </a:p>
      </dsp:txBody>
      <dsp:txXfrm>
        <a:off x="4186787" y="45865"/>
        <a:ext cx="2980108" cy="1445095"/>
      </dsp:txXfrm>
    </dsp:sp>
    <dsp:sp modelId="{CEEE53FB-A75A-421B-A2E9-8CDE46FCD365}">
      <dsp:nvSpPr>
        <dsp:cNvPr id="0" name=""/>
        <dsp:cNvSpPr/>
      </dsp:nvSpPr>
      <dsp:spPr>
        <a:xfrm>
          <a:off x="4448831" y="1535919"/>
          <a:ext cx="307002" cy="9024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480"/>
              </a:lnTo>
              <a:lnTo>
                <a:pt x="307002" y="902480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CF9B10-8226-4761-A061-B42B1892701F}">
      <dsp:nvSpPr>
        <dsp:cNvPr id="0" name=""/>
        <dsp:cNvSpPr/>
      </dsp:nvSpPr>
      <dsp:spPr>
        <a:xfrm>
          <a:off x="4755833" y="1919672"/>
          <a:ext cx="2456021" cy="10374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78740" rIns="118110" bIns="7874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200" kern="1200" dirty="0" smtClean="0"/>
            <a:t>- 17</a:t>
          </a:r>
          <a:endParaRPr lang="cs-CZ" sz="6200" kern="1200" dirty="0"/>
        </a:p>
      </dsp:txBody>
      <dsp:txXfrm>
        <a:off x="4786219" y="1950058"/>
        <a:ext cx="2395249" cy="976682"/>
      </dsp:txXfrm>
    </dsp:sp>
    <dsp:sp modelId="{B6091832-7495-47CD-B122-722DC258CF40}">
      <dsp:nvSpPr>
        <dsp:cNvPr id="0" name=""/>
        <dsp:cNvSpPr/>
      </dsp:nvSpPr>
      <dsp:spPr>
        <a:xfrm>
          <a:off x="4448831" y="1535919"/>
          <a:ext cx="307002" cy="25724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72467"/>
              </a:lnTo>
              <a:lnTo>
                <a:pt x="307002" y="2572467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E74B7A-37AF-494A-AEE3-8409FAE1335D}">
      <dsp:nvSpPr>
        <dsp:cNvPr id="0" name=""/>
        <dsp:cNvSpPr/>
      </dsp:nvSpPr>
      <dsp:spPr>
        <a:xfrm>
          <a:off x="4755833" y="3340880"/>
          <a:ext cx="3169470" cy="15350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2 ∙(- 8) -1= - 17</a:t>
          </a:r>
          <a:endParaRPr lang="cs-CZ" sz="3200" kern="1200" dirty="0"/>
        </a:p>
      </dsp:txBody>
      <dsp:txXfrm>
        <a:off x="4800792" y="3385839"/>
        <a:ext cx="3079552" cy="14450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A59B2-4BE6-4FEB-8704-0D7B94E9E55E}">
      <dsp:nvSpPr>
        <dsp:cNvPr id="0" name=""/>
        <dsp:cNvSpPr/>
      </dsp:nvSpPr>
      <dsp:spPr>
        <a:xfrm>
          <a:off x="1608" y="183923"/>
          <a:ext cx="2784723" cy="1392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x = 2, y= 1,8</a:t>
          </a:r>
          <a:endParaRPr lang="cs-CZ" sz="3200" kern="1200" dirty="0"/>
        </a:p>
      </dsp:txBody>
      <dsp:txXfrm>
        <a:off x="42389" y="224704"/>
        <a:ext cx="2703161" cy="1310799"/>
      </dsp:txXfrm>
    </dsp:sp>
    <dsp:sp modelId="{F6257975-01CF-49F0-9139-00AC22060DA5}">
      <dsp:nvSpPr>
        <dsp:cNvPr id="0" name=""/>
        <dsp:cNvSpPr/>
      </dsp:nvSpPr>
      <dsp:spPr>
        <a:xfrm>
          <a:off x="280080" y="1576284"/>
          <a:ext cx="278472" cy="8621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115"/>
              </a:lnTo>
              <a:lnTo>
                <a:pt x="278472" y="862115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68CF55-8C31-4216-A0B5-8D7804253574}">
      <dsp:nvSpPr>
        <dsp:cNvPr id="0" name=""/>
        <dsp:cNvSpPr/>
      </dsp:nvSpPr>
      <dsp:spPr>
        <a:xfrm>
          <a:off x="558552" y="1895873"/>
          <a:ext cx="2227778" cy="10850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8,4</a:t>
          </a:r>
          <a:endParaRPr lang="cs-CZ" sz="3200" kern="1200" dirty="0"/>
        </a:p>
      </dsp:txBody>
      <dsp:txXfrm>
        <a:off x="590332" y="1927653"/>
        <a:ext cx="2164218" cy="1021493"/>
      </dsp:txXfrm>
    </dsp:sp>
    <dsp:sp modelId="{B7BA5CB8-CC3F-4A87-B34D-1113D18563FB}">
      <dsp:nvSpPr>
        <dsp:cNvPr id="0" name=""/>
        <dsp:cNvSpPr/>
      </dsp:nvSpPr>
      <dsp:spPr>
        <a:xfrm>
          <a:off x="280080" y="1576284"/>
          <a:ext cx="264771" cy="2488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8846"/>
              </a:lnTo>
              <a:lnTo>
                <a:pt x="264771" y="2488846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14EBF-3A92-491F-84A6-6214CE3D67EE}">
      <dsp:nvSpPr>
        <dsp:cNvPr id="0" name=""/>
        <dsp:cNvSpPr/>
      </dsp:nvSpPr>
      <dsp:spPr>
        <a:xfrm>
          <a:off x="544851" y="3368950"/>
          <a:ext cx="3389609" cy="1392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3 ∙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cs-CZ" sz="3200" i="1" kern="1200" smtClean="0">
                      <a:latin typeface="Cambria Math"/>
                    </a:rPr>
                  </m:ctrlPr>
                </m:sSupPr>
                <m:e>
                  <m:r>
                    <a:rPr lang="cs-CZ" sz="3200" b="0" i="1" kern="1200" smtClean="0">
                      <a:latin typeface="Cambria Math"/>
                    </a:rPr>
                    <m:t>2</m:t>
                  </m:r>
                </m:e>
                <m:sup>
                  <m:r>
                    <a:rPr lang="cs-CZ" sz="3200" b="0" i="1" kern="1200" smtClean="0">
                      <a:latin typeface="Cambria Math"/>
                    </a:rPr>
                    <m:t>2  </m:t>
                  </m:r>
                </m:sup>
              </m:sSup>
            </m:oMath>
          </a14:m>
          <a:r>
            <a:rPr lang="cs-CZ" sz="3200" kern="1200" dirty="0" smtClean="0"/>
            <a:t>- 2 ∙1,8 =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= 3 ∙ 4 - 3,6 = 8,4</a:t>
          </a:r>
          <a:endParaRPr lang="cs-CZ" sz="3200" kern="1200" dirty="0"/>
        </a:p>
      </dsp:txBody>
      <dsp:txXfrm>
        <a:off x="585632" y="3409731"/>
        <a:ext cx="3308047" cy="1310799"/>
      </dsp:txXfrm>
    </dsp:sp>
    <dsp:sp modelId="{8D03BAE9-A9A1-4A82-9F3C-36BB428A8D1A}">
      <dsp:nvSpPr>
        <dsp:cNvPr id="0" name=""/>
        <dsp:cNvSpPr/>
      </dsp:nvSpPr>
      <dsp:spPr>
        <a:xfrm>
          <a:off x="4087398" y="155421"/>
          <a:ext cx="2784723" cy="1392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x=-1, y =-4,6</a:t>
          </a:r>
          <a:endParaRPr lang="cs-CZ" sz="3200" kern="1200" dirty="0"/>
        </a:p>
      </dsp:txBody>
      <dsp:txXfrm>
        <a:off x="4128179" y="196202"/>
        <a:ext cx="2703161" cy="1310799"/>
      </dsp:txXfrm>
    </dsp:sp>
    <dsp:sp modelId="{34B513F3-8E0D-4810-8DA4-36515921323A}">
      <dsp:nvSpPr>
        <dsp:cNvPr id="0" name=""/>
        <dsp:cNvSpPr/>
      </dsp:nvSpPr>
      <dsp:spPr>
        <a:xfrm>
          <a:off x="4365870" y="1547782"/>
          <a:ext cx="278472" cy="8906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0617"/>
              </a:lnTo>
              <a:lnTo>
                <a:pt x="278472" y="890617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EAD677-3C2A-4186-B952-1609778E599A}">
      <dsp:nvSpPr>
        <dsp:cNvPr id="0" name=""/>
        <dsp:cNvSpPr/>
      </dsp:nvSpPr>
      <dsp:spPr>
        <a:xfrm>
          <a:off x="4644342" y="1895873"/>
          <a:ext cx="2227778" cy="10850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12,2</a:t>
          </a:r>
          <a:endParaRPr lang="cs-CZ" sz="3200" kern="1200" dirty="0"/>
        </a:p>
      </dsp:txBody>
      <dsp:txXfrm>
        <a:off x="4676122" y="1927653"/>
        <a:ext cx="2164218" cy="1021493"/>
      </dsp:txXfrm>
    </dsp:sp>
    <dsp:sp modelId="{80120527-36AD-4199-95BB-D450158B96C5}">
      <dsp:nvSpPr>
        <dsp:cNvPr id="0" name=""/>
        <dsp:cNvSpPr/>
      </dsp:nvSpPr>
      <dsp:spPr>
        <a:xfrm>
          <a:off x="4365870" y="1547782"/>
          <a:ext cx="278472" cy="2477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7414"/>
              </a:lnTo>
              <a:lnTo>
                <a:pt x="278472" y="2477414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3B841-3D1A-442D-B268-8C5A650B7E14}">
      <dsp:nvSpPr>
        <dsp:cNvPr id="0" name=""/>
        <dsp:cNvSpPr/>
      </dsp:nvSpPr>
      <dsp:spPr>
        <a:xfrm>
          <a:off x="4644342" y="3329017"/>
          <a:ext cx="3583648" cy="1392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3∙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cs-CZ" sz="3200" i="1" kern="1200" smtClean="0">
                      <a:latin typeface="Cambria Math"/>
                    </a:rPr>
                  </m:ctrlPr>
                </m:sSupPr>
                <m:e>
                  <m:r>
                    <a:rPr lang="cs-CZ" sz="3200" b="0" i="1" kern="1200" smtClean="0">
                      <a:latin typeface="Cambria Math"/>
                    </a:rPr>
                    <m:t>(−1)</m:t>
                  </m:r>
                </m:e>
                <m:sup>
                  <m:r>
                    <a:rPr lang="cs-CZ" sz="3200" b="0" i="1" kern="1200" smtClean="0">
                      <a:latin typeface="Cambria Math"/>
                    </a:rPr>
                    <m:t>2  </m:t>
                  </m:r>
                </m:sup>
              </m:sSup>
            </m:oMath>
          </a14:m>
          <a:r>
            <a:rPr lang="cs-CZ" sz="3200" kern="1200" dirty="0" smtClean="0"/>
            <a:t>-2∙(-4,6)= = 3 ∙1+ 9,2 = 12,2</a:t>
          </a:r>
          <a:endParaRPr lang="cs-CZ" sz="3200" kern="1200" dirty="0"/>
        </a:p>
      </dsp:txBody>
      <dsp:txXfrm>
        <a:off x="4685123" y="3369798"/>
        <a:ext cx="3502086" cy="13107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A59B2-4BE6-4FEB-8704-0D7B94E9E55E}">
      <dsp:nvSpPr>
        <dsp:cNvPr id="0" name=""/>
        <dsp:cNvSpPr/>
      </dsp:nvSpPr>
      <dsp:spPr>
        <a:xfrm>
          <a:off x="1608" y="183923"/>
          <a:ext cx="2784723" cy="1392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x = 2, y= 1,8</a:t>
          </a:r>
          <a:endParaRPr lang="cs-CZ" sz="3200" kern="1200" dirty="0"/>
        </a:p>
      </dsp:txBody>
      <dsp:txXfrm>
        <a:off x="42389" y="224704"/>
        <a:ext cx="2703161" cy="1310799"/>
      </dsp:txXfrm>
    </dsp:sp>
    <dsp:sp modelId="{F6257975-01CF-49F0-9139-00AC22060DA5}">
      <dsp:nvSpPr>
        <dsp:cNvPr id="0" name=""/>
        <dsp:cNvSpPr/>
      </dsp:nvSpPr>
      <dsp:spPr>
        <a:xfrm>
          <a:off x="280080" y="1576284"/>
          <a:ext cx="278472" cy="8621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115"/>
              </a:lnTo>
              <a:lnTo>
                <a:pt x="278472" y="862115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68CF55-8C31-4216-A0B5-8D7804253574}">
      <dsp:nvSpPr>
        <dsp:cNvPr id="0" name=""/>
        <dsp:cNvSpPr/>
      </dsp:nvSpPr>
      <dsp:spPr>
        <a:xfrm>
          <a:off x="558552" y="1895873"/>
          <a:ext cx="2227778" cy="10850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8,4</a:t>
          </a:r>
          <a:endParaRPr lang="cs-CZ" sz="3200" kern="1200" dirty="0"/>
        </a:p>
      </dsp:txBody>
      <dsp:txXfrm>
        <a:off x="590332" y="1927653"/>
        <a:ext cx="2164218" cy="1021493"/>
      </dsp:txXfrm>
    </dsp:sp>
    <dsp:sp modelId="{B7BA5CB8-CC3F-4A87-B34D-1113D18563FB}">
      <dsp:nvSpPr>
        <dsp:cNvPr id="0" name=""/>
        <dsp:cNvSpPr/>
      </dsp:nvSpPr>
      <dsp:spPr>
        <a:xfrm>
          <a:off x="280080" y="1576284"/>
          <a:ext cx="264771" cy="2488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8846"/>
              </a:lnTo>
              <a:lnTo>
                <a:pt x="264771" y="2488846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14EBF-3A92-491F-84A6-6214CE3D67EE}">
      <dsp:nvSpPr>
        <dsp:cNvPr id="0" name=""/>
        <dsp:cNvSpPr/>
      </dsp:nvSpPr>
      <dsp:spPr>
        <a:xfrm>
          <a:off x="544851" y="3368950"/>
          <a:ext cx="3389609" cy="1392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3 ∙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cs-CZ" sz="3200" i="1" kern="1200" smtClean="0">
                      <a:latin typeface="Cambria Math"/>
                    </a:rPr>
                  </m:ctrlPr>
                </m:sSupPr>
                <m:e>
                  <m:r>
                    <a:rPr lang="cs-CZ" sz="3200" b="0" i="1" kern="1200" smtClean="0">
                      <a:latin typeface="Cambria Math"/>
                    </a:rPr>
                    <m:t>2</m:t>
                  </m:r>
                </m:e>
                <m:sup>
                  <m:r>
                    <a:rPr lang="cs-CZ" sz="3200" b="0" i="1" kern="1200" smtClean="0">
                      <a:latin typeface="Cambria Math"/>
                    </a:rPr>
                    <m:t>2  </m:t>
                  </m:r>
                </m:sup>
              </m:sSup>
            </m:oMath>
          </a14:m>
          <a:r>
            <a:rPr lang="cs-CZ" sz="3200" kern="1200" dirty="0" smtClean="0"/>
            <a:t>- 2 ∙1,8 =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= 3 ∙ 4 - 3,6 = 8,4</a:t>
          </a:r>
          <a:endParaRPr lang="cs-CZ" sz="3200" kern="1200" dirty="0"/>
        </a:p>
      </dsp:txBody>
      <dsp:txXfrm>
        <a:off x="585632" y="3409731"/>
        <a:ext cx="3308047" cy="1310799"/>
      </dsp:txXfrm>
    </dsp:sp>
    <dsp:sp modelId="{8D03BAE9-A9A1-4A82-9F3C-36BB428A8D1A}">
      <dsp:nvSpPr>
        <dsp:cNvPr id="0" name=""/>
        <dsp:cNvSpPr/>
      </dsp:nvSpPr>
      <dsp:spPr>
        <a:xfrm>
          <a:off x="4087398" y="155421"/>
          <a:ext cx="2784723" cy="1392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x=-1, y =-4,6</a:t>
          </a:r>
          <a:endParaRPr lang="cs-CZ" sz="3200" kern="1200" dirty="0"/>
        </a:p>
      </dsp:txBody>
      <dsp:txXfrm>
        <a:off x="4128179" y="196202"/>
        <a:ext cx="2703161" cy="1310799"/>
      </dsp:txXfrm>
    </dsp:sp>
    <dsp:sp modelId="{34B513F3-8E0D-4810-8DA4-36515921323A}">
      <dsp:nvSpPr>
        <dsp:cNvPr id="0" name=""/>
        <dsp:cNvSpPr/>
      </dsp:nvSpPr>
      <dsp:spPr>
        <a:xfrm>
          <a:off x="4365870" y="1547782"/>
          <a:ext cx="278472" cy="8906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0617"/>
              </a:lnTo>
              <a:lnTo>
                <a:pt x="278472" y="890617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EAD677-3C2A-4186-B952-1609778E599A}">
      <dsp:nvSpPr>
        <dsp:cNvPr id="0" name=""/>
        <dsp:cNvSpPr/>
      </dsp:nvSpPr>
      <dsp:spPr>
        <a:xfrm>
          <a:off x="4644342" y="1895873"/>
          <a:ext cx="2227778" cy="10850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12,2</a:t>
          </a:r>
          <a:endParaRPr lang="cs-CZ" sz="3200" kern="1200" dirty="0"/>
        </a:p>
      </dsp:txBody>
      <dsp:txXfrm>
        <a:off x="4676122" y="1927653"/>
        <a:ext cx="2164218" cy="1021493"/>
      </dsp:txXfrm>
    </dsp:sp>
    <dsp:sp modelId="{80120527-36AD-4199-95BB-D450158B96C5}">
      <dsp:nvSpPr>
        <dsp:cNvPr id="0" name=""/>
        <dsp:cNvSpPr/>
      </dsp:nvSpPr>
      <dsp:spPr>
        <a:xfrm>
          <a:off x="4365870" y="1547782"/>
          <a:ext cx="278472" cy="2477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7414"/>
              </a:lnTo>
              <a:lnTo>
                <a:pt x="278472" y="2477414"/>
              </a:lnTo>
            </a:path>
          </a:pathLst>
        </a:custGeom>
        <a:noFill/>
        <a:ln w="264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3B841-3D1A-442D-B268-8C5A650B7E14}">
      <dsp:nvSpPr>
        <dsp:cNvPr id="0" name=""/>
        <dsp:cNvSpPr/>
      </dsp:nvSpPr>
      <dsp:spPr>
        <a:xfrm>
          <a:off x="4644342" y="3329017"/>
          <a:ext cx="3583648" cy="13923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3∙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cs-CZ" sz="3200" i="1" kern="1200" smtClean="0">
                      <a:latin typeface="Cambria Math"/>
                    </a:rPr>
                  </m:ctrlPr>
                </m:sSupPr>
                <m:e>
                  <m:r>
                    <a:rPr lang="cs-CZ" sz="3200" b="0" i="1" kern="1200" smtClean="0">
                      <a:latin typeface="Cambria Math"/>
                    </a:rPr>
                    <m:t>(−1)</m:t>
                  </m:r>
                </m:e>
                <m:sup>
                  <m:r>
                    <a:rPr lang="cs-CZ" sz="3200" b="0" i="1" kern="1200" smtClean="0">
                      <a:latin typeface="Cambria Math"/>
                    </a:rPr>
                    <m:t>2  </m:t>
                  </m:r>
                </m:sup>
              </m:sSup>
            </m:oMath>
          </a14:m>
          <a:r>
            <a:rPr lang="cs-CZ" sz="3200" kern="1200" dirty="0" smtClean="0"/>
            <a:t>-2∙(-4,6)= = 3 ∙1+ 9,2 = 12,2</a:t>
          </a:r>
          <a:endParaRPr lang="cs-CZ" sz="3200" kern="1200" dirty="0"/>
        </a:p>
      </dsp:txBody>
      <dsp:txXfrm>
        <a:off x="4685123" y="3369798"/>
        <a:ext cx="3502086" cy="1310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4A73E2-F800-411F-A5E3-F3E9E0A8090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7BD196C5-D14D-4579-9F0B-B74AB3654C1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5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9552" y="4509120"/>
            <a:ext cx="7992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VY_32_INOVACE_IX_3_ </a:t>
            </a:r>
            <a:r>
              <a:rPr lang="cs-CZ" dirty="0" smtClean="0"/>
              <a:t>11_ Hodnota výrazu s proměnnými, úvodní hodina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IX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3            Pořadové číslo </a:t>
            </a:r>
            <a:r>
              <a:rPr lang="cs-CZ" b="1" dirty="0" smtClean="0"/>
              <a:t>DUM</a:t>
            </a:r>
            <a:r>
              <a:rPr lang="cs-CZ" b="1" dirty="0" smtClean="0"/>
              <a:t>:  </a:t>
            </a:r>
            <a:r>
              <a:rPr lang="cs-CZ" b="1" dirty="0" smtClean="0"/>
              <a:t>11 </a:t>
            </a:r>
            <a:r>
              <a:rPr lang="cs-CZ" b="1" dirty="0" smtClean="0"/>
              <a:t>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023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Nácvik dosazování čísel za proměnné do jednoduchých výrazů s jednou či dvěma proměnnými a vypočet hodnot vzniklých číselných výrazů</a:t>
            </a:r>
            <a:endParaRPr lang="cs-CZ" sz="1600" dirty="0" smtClean="0"/>
          </a:p>
          <a:p>
            <a:r>
              <a:rPr lang="cs-CZ" sz="1600" b="1" dirty="0" smtClean="0"/>
              <a:t>Očekávaný výstup:   </a:t>
            </a:r>
            <a:r>
              <a:rPr lang="cs-CZ" sz="1600" dirty="0" smtClean="0"/>
              <a:t>Žák provede nahrazení proměnné  v jednoduchém výrazu zadaným kladným, záporným nebo desetinným číslem a vypočte hodnotu vzniklého výrazu</a:t>
            </a:r>
            <a:endParaRPr lang="cs-CZ" sz="1600" dirty="0" smtClean="0"/>
          </a:p>
          <a:p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sz="1600" b="1" dirty="0" smtClean="0"/>
              <a:t>Typická </a:t>
            </a:r>
            <a:r>
              <a:rPr lang="cs-CZ" sz="1600" b="1" dirty="0" smtClean="0"/>
              <a:t>věková skupina:   </a:t>
            </a:r>
            <a:r>
              <a:rPr lang="cs-CZ" sz="1600" dirty="0" smtClean="0"/>
              <a:t>13 - 14 let</a:t>
            </a:r>
          </a:p>
          <a:p>
            <a:r>
              <a:rPr lang="cs-CZ" sz="1600" b="1" dirty="0" smtClean="0"/>
              <a:t>Klíčová </a:t>
            </a:r>
            <a:r>
              <a:rPr lang="cs-CZ" sz="1600" b="1" dirty="0" smtClean="0"/>
              <a:t>slova: </a:t>
            </a:r>
            <a:r>
              <a:rPr lang="cs-CZ" sz="1600" dirty="0" smtClean="0"/>
              <a:t>výraz, hodnota výrazu, proměnná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   </a:t>
            </a:r>
            <a:r>
              <a:rPr lang="cs-CZ" sz="1600" dirty="0" smtClean="0"/>
              <a:t>interaktivní tabule, </a:t>
            </a:r>
            <a:r>
              <a:rPr lang="cs-CZ" sz="1600" dirty="0" smtClean="0"/>
              <a:t>sešity žáků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Potřebný čas pro výuku DUM:  </a:t>
            </a:r>
            <a:r>
              <a:rPr lang="cs-CZ" sz="1600" dirty="0" smtClean="0"/>
              <a:t>40 minut </a:t>
            </a:r>
            <a:r>
              <a:rPr lang="cs-CZ" sz="1600" b="1" dirty="0" smtClean="0"/>
              <a:t> </a:t>
            </a:r>
          </a:p>
          <a:p>
            <a:r>
              <a:rPr lang="cs-CZ" sz="1600" b="1" dirty="0" smtClean="0"/>
              <a:t>Metodické </a:t>
            </a:r>
            <a:r>
              <a:rPr lang="cs-CZ" sz="1600" b="1" dirty="0" smtClean="0"/>
              <a:t>zhodnocení a popis práce s digitálním učebním materiálem</a:t>
            </a:r>
            <a:r>
              <a:rPr lang="cs-CZ" sz="1400" b="1" dirty="0" smtClean="0"/>
              <a:t>:</a:t>
            </a:r>
          </a:p>
          <a:p>
            <a:r>
              <a:rPr lang="cs-CZ" sz="1600" dirty="0" smtClean="0"/>
              <a:t>DUM </a:t>
            </a:r>
            <a:r>
              <a:rPr lang="cs-CZ" sz="1600" dirty="0" smtClean="0"/>
              <a:t>– prezentace –na úvod </a:t>
            </a:r>
            <a:r>
              <a:rPr lang="cs-CZ" sz="1600" dirty="0" smtClean="0"/>
              <a:t>žáci provedou jako rozcvičku výpočet hodnoty</a:t>
            </a:r>
            <a:r>
              <a:rPr lang="cs-CZ" sz="1600" dirty="0"/>
              <a:t> </a:t>
            </a:r>
            <a:r>
              <a:rPr lang="cs-CZ" sz="1600" dirty="0" smtClean="0"/>
              <a:t>číselných výrazů. Pomocí interaktivní tabule je možná okamžitá kontrola správnosti a rozbor případných chyb a nejasností. Následuje seznámení s výrazy s proměnnou a nácvik určení hodnoty při dosazení. Prezentace je připravená tak, že žáci samostatně spočítají hodnotu a první následuje kontrola, kdo správně určil hodnotu výrazu a teprve následně se zkontroluje správnost dosazení. Soutěž o rychlost a správnost výsledku žáky velmi baví. Na závěr je možné zadat několik příkladů jako samostatnou práci, kterou je nutné důkladně zkontrolovat, což nám interaktivní tabule snadno umožní.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85002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Hodnota výrazu </a:t>
            </a:r>
            <a:br>
              <a:rPr lang="cs-CZ" dirty="0" smtClean="0"/>
            </a:br>
            <a:r>
              <a:rPr lang="cs-CZ" dirty="0" smtClean="0"/>
              <a:t>s proměnnými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6400800" cy="110872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Úvodní hodina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620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Rozcvička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	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		A				B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1)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- 0,3)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			1)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- 0,4)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	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- 0,3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			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- 0,4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 smtClean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97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Rozcvička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340768"/>
                <a:ext cx="8229600" cy="485740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	A					B</a:t>
                </a:r>
              </a:p>
              <a:p>
                <a:pPr marL="0" indent="0">
                  <a:buNone/>
                </a:pPr>
                <a:r>
                  <a:rPr lang="cs-CZ" dirty="0"/>
                  <a:t>1</a:t>
                </a:r>
                <a:r>
                  <a:rPr lang="cs-CZ" dirty="0" smtClean="0"/>
                  <a:t>)(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- 0,3)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=			1)(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- 0,4)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15−6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b="0" i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sz="2800" dirty="0" smtClean="0"/>
                  <a:t>	</a:t>
                </a:r>
                <a:r>
                  <a:rPr lang="cs-CZ" sz="2800" dirty="0"/>
                  <a:t> </a:t>
                </a:r>
                <a:r>
                  <a:rPr lang="cs-CZ" sz="2800" dirty="0" smtClean="0"/>
                  <a:t>    </a:t>
                </a:r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15−8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b="0" i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1  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- 0,3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	=			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- 0,4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trike="sngStrike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8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strike="sngStrike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		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800" b="0" i="1" strike="sngStrike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8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0" i="1" strike="sngStrike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15−12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b="0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sz="2800" dirty="0" smtClean="0"/>
                  <a:t>			 </a:t>
                </a:r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15−16</m:t>
                        </m:r>
                      </m:num>
                      <m:den>
                        <m:r>
                          <a:rPr lang="cs-CZ" sz="2800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800" b="0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= </a:t>
                </a:r>
                <a:r>
                  <a:rPr lang="cs-CZ" sz="2800" b="1" dirty="0" smtClean="0">
                    <a:solidFill>
                      <a:srgbClr val="FF0000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</a:rPr>
                  <a:t> </a:t>
                </a:r>
                <a:endParaRPr lang="cs-CZ" sz="2800" dirty="0" smtClean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340768"/>
                <a:ext cx="8229600" cy="4857403"/>
              </a:xfrm>
              <a:blipFill rotWithShape="1">
                <a:blip r:embed="rId2"/>
                <a:stretch>
                  <a:fillRect l="-1556" t="-8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822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86409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Vypočítej hodnotu výrazu </a:t>
            </a:r>
            <a:r>
              <a:rPr lang="cs-CZ" sz="3600" b="1" dirty="0" smtClean="0"/>
              <a:t>6 – x 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pro zadanou hodnotu proměnné</a:t>
            </a:r>
            <a:endParaRPr lang="cs-CZ" sz="32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539552" y="1772814"/>
            <a:ext cx="8228595" cy="4199704"/>
            <a:chOff x="539552" y="1772814"/>
            <a:chExt cx="8228595" cy="4199704"/>
          </a:xfrm>
        </p:grpSpPr>
        <p:sp>
          <p:nvSpPr>
            <p:cNvPr id="5" name="Volný tvar 4"/>
            <p:cNvSpPr/>
            <p:nvPr/>
          </p:nvSpPr>
          <p:spPr>
            <a:xfrm>
              <a:off x="539552" y="1772814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1,9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774626" y="2948185"/>
              <a:ext cx="236078" cy="91286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912862"/>
                  </a:lnTo>
                  <a:lnTo>
                    <a:pt x="236078" y="91286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Volný tvar 6"/>
            <p:cNvSpPr/>
            <p:nvPr/>
          </p:nvSpPr>
          <p:spPr>
            <a:xfrm>
              <a:off x="1010704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4,1</a:t>
              </a:r>
              <a:endParaRPr lang="cs-CZ" sz="6500" kern="1200" dirty="0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774626" y="2948185"/>
              <a:ext cx="268988" cy="243664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436648"/>
                  </a:lnTo>
                  <a:lnTo>
                    <a:pt x="268988" y="2436648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Volný tvar 8"/>
            <p:cNvSpPr/>
            <p:nvPr/>
          </p:nvSpPr>
          <p:spPr>
            <a:xfrm>
              <a:off x="1043615" y="4797148"/>
              <a:ext cx="2036211" cy="1175370"/>
            </a:xfrm>
            <a:custGeom>
              <a:avLst/>
              <a:gdLst>
                <a:gd name="connsiteX0" fmla="*/ 0 w 2036211"/>
                <a:gd name="connsiteY0" fmla="*/ 117537 h 1175370"/>
                <a:gd name="connsiteX1" fmla="*/ 117537 w 2036211"/>
                <a:gd name="connsiteY1" fmla="*/ 0 h 1175370"/>
                <a:gd name="connsiteX2" fmla="*/ 1918674 w 2036211"/>
                <a:gd name="connsiteY2" fmla="*/ 0 h 1175370"/>
                <a:gd name="connsiteX3" fmla="*/ 2036211 w 2036211"/>
                <a:gd name="connsiteY3" fmla="*/ 117537 h 1175370"/>
                <a:gd name="connsiteX4" fmla="*/ 2036211 w 2036211"/>
                <a:gd name="connsiteY4" fmla="*/ 1057833 h 1175370"/>
                <a:gd name="connsiteX5" fmla="*/ 1918674 w 2036211"/>
                <a:gd name="connsiteY5" fmla="*/ 1175370 h 1175370"/>
                <a:gd name="connsiteX6" fmla="*/ 117537 w 2036211"/>
                <a:gd name="connsiteY6" fmla="*/ 1175370 h 1175370"/>
                <a:gd name="connsiteX7" fmla="*/ 0 w 2036211"/>
                <a:gd name="connsiteY7" fmla="*/ 1057833 h 1175370"/>
                <a:gd name="connsiteX8" fmla="*/ 0 w 2036211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6211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918674" y="0"/>
                  </a:lnTo>
                  <a:cubicBezTo>
                    <a:pt x="1983588" y="0"/>
                    <a:pt x="2036211" y="52623"/>
                    <a:pt x="2036211" y="117537"/>
                  </a:cubicBezTo>
                  <a:lnTo>
                    <a:pt x="2036211" y="1057833"/>
                  </a:lnTo>
                  <a:cubicBezTo>
                    <a:pt x="2036211" y="1122747"/>
                    <a:pt x="1983588" y="1175370"/>
                    <a:pt x="1918674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6 -1,9 = 4,1</a:t>
              </a:r>
              <a:endParaRPr lang="cs-CZ" sz="2800" kern="1200" dirty="0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3478981" y="1804150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8,2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3714055" y="2979520"/>
              <a:ext cx="235074" cy="88152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81527"/>
                  </a:lnTo>
                  <a:lnTo>
                    <a:pt x="235074" y="88152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Volný tvar 11"/>
            <p:cNvSpPr/>
            <p:nvPr/>
          </p:nvSpPr>
          <p:spPr>
            <a:xfrm>
              <a:off x="3949129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-2,2</a:t>
              </a:r>
              <a:endParaRPr lang="cs-CZ" sz="6500" kern="1200" dirty="0"/>
            </a:p>
          </p:txBody>
        </p:sp>
        <p:sp>
          <p:nvSpPr>
            <p:cNvPr id="13" name="Volný tvar 12"/>
            <p:cNvSpPr/>
            <p:nvPr/>
          </p:nvSpPr>
          <p:spPr>
            <a:xfrm>
              <a:off x="3714055" y="2979520"/>
              <a:ext cx="235074" cy="23507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350740"/>
                  </a:lnTo>
                  <a:lnTo>
                    <a:pt x="235074" y="235074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Volný tvar 13"/>
            <p:cNvSpPr/>
            <p:nvPr/>
          </p:nvSpPr>
          <p:spPr>
            <a:xfrm>
              <a:off x="3949129" y="4742575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145" tIns="64905" rIns="80145" bIns="64905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kern="1200" dirty="0" smtClean="0"/>
                <a:t>6 – 8,2 = 2,2</a:t>
              </a:r>
              <a:endParaRPr lang="cs-CZ" sz="2400" kern="1200" dirty="0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6417407" y="1804150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-7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6652481" y="2979520"/>
              <a:ext cx="235074" cy="88152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81527"/>
                  </a:lnTo>
                  <a:lnTo>
                    <a:pt x="235074" y="88152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Volný tvar 16"/>
            <p:cNvSpPr/>
            <p:nvPr/>
          </p:nvSpPr>
          <p:spPr>
            <a:xfrm>
              <a:off x="6887555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13</a:t>
              </a:r>
              <a:endParaRPr lang="cs-CZ" sz="6500" kern="1200" dirty="0"/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6652481" y="2979520"/>
              <a:ext cx="235074" cy="23507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350740"/>
                  </a:lnTo>
                  <a:lnTo>
                    <a:pt x="235074" y="235074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Volný tvar 18"/>
            <p:cNvSpPr/>
            <p:nvPr/>
          </p:nvSpPr>
          <p:spPr>
            <a:xfrm>
              <a:off x="6887555" y="4742575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6- (-7) = 6+7= 13</a:t>
              </a:r>
              <a:endParaRPr lang="cs-CZ" sz="2800" kern="1200" dirty="0"/>
            </a:p>
          </p:txBody>
        </p:sp>
      </p:grpSp>
      <p:sp>
        <p:nvSpPr>
          <p:cNvPr id="20" name="Obdélník 19"/>
          <p:cNvSpPr/>
          <p:nvPr/>
        </p:nvSpPr>
        <p:spPr>
          <a:xfrm>
            <a:off x="395536" y="2979520"/>
            <a:ext cx="2684290" cy="1469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95535" y="4448733"/>
            <a:ext cx="2952329" cy="1860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347864" y="1697902"/>
            <a:ext cx="2678863" cy="1371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574732" y="3068960"/>
            <a:ext cx="2514129" cy="14868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632360" y="4569152"/>
            <a:ext cx="2514129" cy="14166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347300" y="1679449"/>
            <a:ext cx="2514129" cy="1362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545318" y="3041549"/>
            <a:ext cx="2316111" cy="151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545319" y="4555845"/>
            <a:ext cx="2296162" cy="1539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9554" y="1552979"/>
            <a:ext cx="2684290" cy="1469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05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86409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Vypočítej hodnotu výrazu </a:t>
            </a:r>
            <a:r>
              <a:rPr lang="cs-CZ" sz="3600" b="1" dirty="0" smtClean="0"/>
              <a:t>6 – x 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pro zadanou hodnotu proměnné</a:t>
            </a:r>
            <a:endParaRPr lang="cs-CZ" sz="3200" dirty="0"/>
          </a:p>
        </p:txBody>
      </p:sp>
      <p:grpSp>
        <p:nvGrpSpPr>
          <p:cNvPr id="3" name="Skupina 2"/>
          <p:cNvGrpSpPr/>
          <p:nvPr/>
        </p:nvGrpSpPr>
        <p:grpSpPr>
          <a:xfrm>
            <a:off x="539552" y="1772814"/>
            <a:ext cx="8228595" cy="4199704"/>
            <a:chOff x="539552" y="1772814"/>
            <a:chExt cx="8228595" cy="4199704"/>
          </a:xfrm>
        </p:grpSpPr>
        <p:sp>
          <p:nvSpPr>
            <p:cNvPr id="5" name="Volný tvar 4"/>
            <p:cNvSpPr/>
            <p:nvPr/>
          </p:nvSpPr>
          <p:spPr>
            <a:xfrm>
              <a:off x="539552" y="1772814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1,9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774626" y="2948185"/>
              <a:ext cx="236078" cy="91286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912862"/>
                  </a:lnTo>
                  <a:lnTo>
                    <a:pt x="236078" y="91286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Volný tvar 6"/>
            <p:cNvSpPr/>
            <p:nvPr/>
          </p:nvSpPr>
          <p:spPr>
            <a:xfrm>
              <a:off x="1010704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4,1</a:t>
              </a:r>
              <a:endParaRPr lang="cs-CZ" sz="6500" kern="1200" dirty="0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774626" y="2948185"/>
              <a:ext cx="268988" cy="243664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436648"/>
                  </a:lnTo>
                  <a:lnTo>
                    <a:pt x="268988" y="2436648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Volný tvar 8"/>
            <p:cNvSpPr/>
            <p:nvPr/>
          </p:nvSpPr>
          <p:spPr>
            <a:xfrm>
              <a:off x="1043615" y="4797148"/>
              <a:ext cx="2036211" cy="1175370"/>
            </a:xfrm>
            <a:custGeom>
              <a:avLst/>
              <a:gdLst>
                <a:gd name="connsiteX0" fmla="*/ 0 w 2036211"/>
                <a:gd name="connsiteY0" fmla="*/ 117537 h 1175370"/>
                <a:gd name="connsiteX1" fmla="*/ 117537 w 2036211"/>
                <a:gd name="connsiteY1" fmla="*/ 0 h 1175370"/>
                <a:gd name="connsiteX2" fmla="*/ 1918674 w 2036211"/>
                <a:gd name="connsiteY2" fmla="*/ 0 h 1175370"/>
                <a:gd name="connsiteX3" fmla="*/ 2036211 w 2036211"/>
                <a:gd name="connsiteY3" fmla="*/ 117537 h 1175370"/>
                <a:gd name="connsiteX4" fmla="*/ 2036211 w 2036211"/>
                <a:gd name="connsiteY4" fmla="*/ 1057833 h 1175370"/>
                <a:gd name="connsiteX5" fmla="*/ 1918674 w 2036211"/>
                <a:gd name="connsiteY5" fmla="*/ 1175370 h 1175370"/>
                <a:gd name="connsiteX6" fmla="*/ 117537 w 2036211"/>
                <a:gd name="connsiteY6" fmla="*/ 1175370 h 1175370"/>
                <a:gd name="connsiteX7" fmla="*/ 0 w 2036211"/>
                <a:gd name="connsiteY7" fmla="*/ 1057833 h 1175370"/>
                <a:gd name="connsiteX8" fmla="*/ 0 w 2036211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6211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918674" y="0"/>
                  </a:lnTo>
                  <a:cubicBezTo>
                    <a:pt x="1983588" y="0"/>
                    <a:pt x="2036211" y="52623"/>
                    <a:pt x="2036211" y="117537"/>
                  </a:cubicBezTo>
                  <a:lnTo>
                    <a:pt x="2036211" y="1057833"/>
                  </a:lnTo>
                  <a:cubicBezTo>
                    <a:pt x="2036211" y="1122747"/>
                    <a:pt x="1983588" y="1175370"/>
                    <a:pt x="1918674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6 -1,9 = 4,1</a:t>
              </a:r>
              <a:endParaRPr lang="cs-CZ" sz="2800" kern="1200" dirty="0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3478981" y="1804150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8,2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3714055" y="2979520"/>
              <a:ext cx="235074" cy="88152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81527"/>
                  </a:lnTo>
                  <a:lnTo>
                    <a:pt x="235074" y="88152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Volný tvar 11"/>
            <p:cNvSpPr/>
            <p:nvPr/>
          </p:nvSpPr>
          <p:spPr>
            <a:xfrm>
              <a:off x="3949129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-2,2</a:t>
              </a:r>
              <a:endParaRPr lang="cs-CZ" sz="6500" kern="1200" dirty="0"/>
            </a:p>
          </p:txBody>
        </p:sp>
        <p:sp>
          <p:nvSpPr>
            <p:cNvPr id="13" name="Volný tvar 12"/>
            <p:cNvSpPr/>
            <p:nvPr/>
          </p:nvSpPr>
          <p:spPr>
            <a:xfrm>
              <a:off x="3714055" y="2979520"/>
              <a:ext cx="235074" cy="23507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350740"/>
                  </a:lnTo>
                  <a:lnTo>
                    <a:pt x="235074" y="235074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Volný tvar 13"/>
            <p:cNvSpPr/>
            <p:nvPr/>
          </p:nvSpPr>
          <p:spPr>
            <a:xfrm>
              <a:off x="3949129" y="4742575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145" tIns="64905" rIns="80145" bIns="64905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kern="1200" dirty="0" smtClean="0"/>
                <a:t>6 – 8,2 = 2,2</a:t>
              </a:r>
              <a:endParaRPr lang="cs-CZ" sz="2400" kern="1200" dirty="0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6417407" y="1804150"/>
              <a:ext cx="2350740" cy="1175370"/>
            </a:xfrm>
            <a:custGeom>
              <a:avLst/>
              <a:gdLst>
                <a:gd name="connsiteX0" fmla="*/ 0 w 2350740"/>
                <a:gd name="connsiteY0" fmla="*/ 117537 h 1175370"/>
                <a:gd name="connsiteX1" fmla="*/ 117537 w 2350740"/>
                <a:gd name="connsiteY1" fmla="*/ 0 h 1175370"/>
                <a:gd name="connsiteX2" fmla="*/ 2233203 w 2350740"/>
                <a:gd name="connsiteY2" fmla="*/ 0 h 1175370"/>
                <a:gd name="connsiteX3" fmla="*/ 2350740 w 2350740"/>
                <a:gd name="connsiteY3" fmla="*/ 117537 h 1175370"/>
                <a:gd name="connsiteX4" fmla="*/ 2350740 w 2350740"/>
                <a:gd name="connsiteY4" fmla="*/ 1057833 h 1175370"/>
                <a:gd name="connsiteX5" fmla="*/ 2233203 w 2350740"/>
                <a:gd name="connsiteY5" fmla="*/ 1175370 h 1175370"/>
                <a:gd name="connsiteX6" fmla="*/ 117537 w 2350740"/>
                <a:gd name="connsiteY6" fmla="*/ 1175370 h 1175370"/>
                <a:gd name="connsiteX7" fmla="*/ 0 w 2350740"/>
                <a:gd name="connsiteY7" fmla="*/ 1057833 h 1175370"/>
                <a:gd name="connsiteX8" fmla="*/ 0 w 2350740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50740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2233203" y="0"/>
                  </a:lnTo>
                  <a:cubicBezTo>
                    <a:pt x="2298117" y="0"/>
                    <a:pt x="2350740" y="52623"/>
                    <a:pt x="2350740" y="117537"/>
                  </a:cubicBezTo>
                  <a:lnTo>
                    <a:pt x="2350740" y="1057833"/>
                  </a:lnTo>
                  <a:cubicBezTo>
                    <a:pt x="2350740" y="1122747"/>
                    <a:pt x="2298117" y="1175370"/>
                    <a:pt x="2233203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800" kern="1200" dirty="0" smtClean="0"/>
            </a:p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pro x = -7</a:t>
              </a:r>
              <a:r>
                <a:rPr lang="cs-CZ" sz="2400" kern="1200" dirty="0" smtClean="0"/>
                <a:t>		</a:t>
              </a:r>
              <a:endParaRPr lang="cs-CZ" sz="2400" kern="1200" dirty="0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6652481" y="2979520"/>
              <a:ext cx="235074" cy="88152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81527"/>
                  </a:lnTo>
                  <a:lnTo>
                    <a:pt x="235074" y="88152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Volný tvar 16"/>
            <p:cNvSpPr/>
            <p:nvPr/>
          </p:nvSpPr>
          <p:spPr>
            <a:xfrm>
              <a:off x="6887555" y="3273362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250" tIns="116975" rIns="158250" bIns="1169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500" kern="1200" dirty="0" smtClean="0"/>
                <a:t>13</a:t>
              </a:r>
              <a:endParaRPr lang="cs-CZ" sz="6500" kern="1200" dirty="0"/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6652481" y="2979520"/>
              <a:ext cx="235074" cy="235074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350740"/>
                  </a:lnTo>
                  <a:lnTo>
                    <a:pt x="235074" y="2350740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Volný tvar 18"/>
            <p:cNvSpPr/>
            <p:nvPr/>
          </p:nvSpPr>
          <p:spPr>
            <a:xfrm>
              <a:off x="6887555" y="4742575"/>
              <a:ext cx="1880592" cy="1175370"/>
            </a:xfrm>
            <a:custGeom>
              <a:avLst/>
              <a:gdLst>
                <a:gd name="connsiteX0" fmla="*/ 0 w 1880592"/>
                <a:gd name="connsiteY0" fmla="*/ 117537 h 1175370"/>
                <a:gd name="connsiteX1" fmla="*/ 117537 w 1880592"/>
                <a:gd name="connsiteY1" fmla="*/ 0 h 1175370"/>
                <a:gd name="connsiteX2" fmla="*/ 1763055 w 1880592"/>
                <a:gd name="connsiteY2" fmla="*/ 0 h 1175370"/>
                <a:gd name="connsiteX3" fmla="*/ 1880592 w 1880592"/>
                <a:gd name="connsiteY3" fmla="*/ 117537 h 1175370"/>
                <a:gd name="connsiteX4" fmla="*/ 1880592 w 1880592"/>
                <a:gd name="connsiteY4" fmla="*/ 1057833 h 1175370"/>
                <a:gd name="connsiteX5" fmla="*/ 1763055 w 1880592"/>
                <a:gd name="connsiteY5" fmla="*/ 1175370 h 1175370"/>
                <a:gd name="connsiteX6" fmla="*/ 117537 w 1880592"/>
                <a:gd name="connsiteY6" fmla="*/ 1175370 h 1175370"/>
                <a:gd name="connsiteX7" fmla="*/ 0 w 1880592"/>
                <a:gd name="connsiteY7" fmla="*/ 1057833 h 1175370"/>
                <a:gd name="connsiteX8" fmla="*/ 0 w 1880592"/>
                <a:gd name="connsiteY8" fmla="*/ 117537 h 117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0592" h="1175370">
                  <a:moveTo>
                    <a:pt x="0" y="117537"/>
                  </a:moveTo>
                  <a:cubicBezTo>
                    <a:pt x="0" y="52623"/>
                    <a:pt x="52623" y="0"/>
                    <a:pt x="117537" y="0"/>
                  </a:cubicBezTo>
                  <a:lnTo>
                    <a:pt x="1763055" y="0"/>
                  </a:lnTo>
                  <a:cubicBezTo>
                    <a:pt x="1827969" y="0"/>
                    <a:pt x="1880592" y="52623"/>
                    <a:pt x="1880592" y="117537"/>
                  </a:cubicBezTo>
                  <a:lnTo>
                    <a:pt x="1880592" y="1057833"/>
                  </a:lnTo>
                  <a:cubicBezTo>
                    <a:pt x="1880592" y="1122747"/>
                    <a:pt x="1827969" y="1175370"/>
                    <a:pt x="1763055" y="1175370"/>
                  </a:cubicBezTo>
                  <a:lnTo>
                    <a:pt x="117537" y="1175370"/>
                  </a:lnTo>
                  <a:cubicBezTo>
                    <a:pt x="52623" y="1175370"/>
                    <a:pt x="0" y="1122747"/>
                    <a:pt x="0" y="1057833"/>
                  </a:cubicBezTo>
                  <a:lnTo>
                    <a:pt x="0" y="117537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765" tIns="69985" rIns="87765" bIns="6998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kern="1200" dirty="0" smtClean="0"/>
                <a:t>6- (-7) = 6+7= 13</a:t>
              </a:r>
              <a:endParaRPr lang="cs-CZ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677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Vypočítej hodnotu výrazu 2x -1 </a:t>
            </a:r>
            <a:br>
              <a:rPr lang="cs-CZ" smtClean="0"/>
            </a:br>
            <a:r>
              <a:rPr lang="cs-CZ" smtClean="0"/>
              <a:t>pro zadanou hodnotu proměnné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5168213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1043608" y="3212976"/>
            <a:ext cx="3024336" cy="1512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44676" y="4742120"/>
            <a:ext cx="3383307" cy="1711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378543" y="1556793"/>
            <a:ext cx="3672408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724400" y="3212977"/>
            <a:ext cx="3087960" cy="1544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860032" y="4725144"/>
            <a:ext cx="3600400" cy="1800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8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Vypočítej hodnotu výrazu 2x -1 </a:t>
            </a:r>
            <a:br>
              <a:rPr lang="cs-CZ" smtClean="0"/>
            </a:br>
            <a:r>
              <a:rPr lang="cs-CZ" smtClean="0"/>
              <a:t>pro zadanou hodnotu proměnné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0940200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7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 algn="l"/>
                <a:r>
                  <a:rPr lang="cs-CZ" sz="2800" dirty="0" smtClean="0"/>
                  <a:t>Vypočítej hodnotu výrazu </a:t>
                </a:r>
                <a:r>
                  <a:rPr lang="cs-CZ" sz="3200" b="1" dirty="0" smtClean="0"/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3200" b="1" dirty="0" smtClean="0"/>
                  <a:t> – 2 y </a:t>
                </a:r>
                <a:br>
                  <a:rPr lang="cs-CZ" sz="3200" b="1" dirty="0" smtClean="0"/>
                </a:br>
                <a:r>
                  <a:rPr lang="cs-CZ" sz="2800" dirty="0" smtClean="0"/>
                  <a:t>pro zadané hodnoty</a:t>
                </a:r>
                <a:endParaRPr lang="cs-CZ" sz="2800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1481" b="-9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37471603"/>
                  </p:ext>
                </p:extLst>
              </p:nvPr>
            </p:nvGraphicFramePr>
            <p:xfrm>
              <a:off x="457200" y="1600200"/>
              <a:ext cx="8229600" cy="48768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37471603"/>
                  </p:ext>
                </p:extLst>
              </p:nvPr>
            </p:nvGraphicFramePr>
            <p:xfrm>
              <a:off x="457200" y="1600200"/>
              <a:ext cx="8229600" cy="48768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  <p:sp>
        <p:nvSpPr>
          <p:cNvPr id="3" name="Obdélník 2"/>
          <p:cNvSpPr/>
          <p:nvPr/>
        </p:nvSpPr>
        <p:spPr>
          <a:xfrm>
            <a:off x="539552" y="3140968"/>
            <a:ext cx="3024336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93198" y="4725144"/>
            <a:ext cx="3806793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1" y="1709192"/>
            <a:ext cx="3024336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472701" y="3140968"/>
            <a:ext cx="3024336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625100" y="4797152"/>
            <a:ext cx="4123363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14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 algn="l"/>
                <a:r>
                  <a:rPr lang="cs-CZ" sz="2800" dirty="0" smtClean="0"/>
                  <a:t>Vypočítej hodnotu výrazu </a:t>
                </a:r>
                <a:r>
                  <a:rPr lang="cs-CZ" sz="3200" b="1" dirty="0" smtClean="0"/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sz="32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3200" b="1" dirty="0" smtClean="0"/>
                  <a:t> – 2 y </a:t>
                </a:r>
                <a:br>
                  <a:rPr lang="cs-CZ" sz="3200" b="1" dirty="0" smtClean="0"/>
                </a:br>
                <a:r>
                  <a:rPr lang="cs-CZ" sz="2800" dirty="0" smtClean="0"/>
                  <a:t>pro zadané hodnoty</a:t>
                </a:r>
                <a:endParaRPr lang="cs-CZ" sz="2800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1481" b="-9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740621835"/>
                  </p:ext>
                </p:extLst>
              </p:nvPr>
            </p:nvGraphicFramePr>
            <p:xfrm>
              <a:off x="457200" y="1600200"/>
              <a:ext cx="8229600" cy="48768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37471603"/>
                  </p:ext>
                </p:extLst>
              </p:nvPr>
            </p:nvGraphicFramePr>
            <p:xfrm>
              <a:off x="457200" y="1600200"/>
              <a:ext cx="8229600" cy="48768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1952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533400"/>
                <a:ext cx="8229600" cy="1527448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cs-CZ" sz="3100" dirty="0"/>
                  <a:t>Vypočítej hodnotu výrazu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cs-CZ" b="1" i="1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</a:rPr>
                      <m:t>+</m:t>
                    </m:r>
                    <m:r>
                      <a:rPr lang="cs-CZ" b="1" i="1">
                        <a:latin typeface="Cambria Math"/>
                      </a:rPr>
                      <m:t>𝒙</m:t>
                    </m:r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𝟑</m:t>
                    </m:r>
                    <m:r>
                      <a:rPr lang="cs-CZ" b="1" i="1">
                        <a:latin typeface="Cambria Math"/>
                      </a:rPr>
                      <m:t>𝒚</m:t>
                    </m:r>
                  </m:oMath>
                </a14:m>
                <a:r>
                  <a:rPr lang="cs-CZ" sz="4400" b="1" dirty="0"/>
                  <a:t/>
                </a:r>
                <a:br>
                  <a:rPr lang="cs-CZ" sz="4400" b="1" dirty="0"/>
                </a:br>
                <a:r>
                  <a:rPr lang="cs-CZ" sz="3100" dirty="0"/>
                  <a:t>pro zadané hodnoty</a:t>
                </a: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533400"/>
                <a:ext cx="8229600" cy="1527448"/>
              </a:xfrm>
              <a:blipFill rotWithShape="1">
                <a:blip r:embed="rId2"/>
                <a:stretch>
                  <a:fillRect b="-16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416152"/>
          </a:xfrm>
        </p:spPr>
        <p:txBody>
          <a:bodyPr/>
          <a:lstStyle/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800" dirty="0" smtClean="0"/>
              <a:t>x = -2, y= 0,3</a:t>
            </a:r>
          </a:p>
          <a:p>
            <a:pPr marL="0" indent="0" algn="ctr">
              <a:buNone/>
            </a:pPr>
            <a:endParaRPr lang="cs-CZ" sz="2800" dirty="0"/>
          </a:p>
          <a:p>
            <a:pPr marL="0" indent="0" algn="ctr">
              <a:buNone/>
            </a:pPr>
            <a:r>
              <a:rPr lang="cs-CZ" sz="2800" dirty="0"/>
              <a:t>x</a:t>
            </a:r>
            <a:r>
              <a:rPr lang="cs-CZ" sz="2800" dirty="0" smtClean="0"/>
              <a:t> = 0,1, y = - 2</a:t>
            </a:r>
            <a:endParaRPr lang="cs-CZ" sz="2800" dirty="0"/>
          </a:p>
          <a:p>
            <a:pPr lvl="0" algn="ctr"/>
            <a:endParaRPr lang="cs-CZ" sz="2800" dirty="0" smtClean="0"/>
          </a:p>
          <a:p>
            <a:pPr marL="0" indent="0" algn="ctr">
              <a:buNone/>
            </a:pPr>
            <a:r>
              <a:rPr lang="cs-CZ" sz="2800" dirty="0" smtClean="0"/>
              <a:t>x = 0,1</a:t>
            </a:r>
            <a:r>
              <a:rPr lang="cs-CZ" sz="2800" dirty="0"/>
              <a:t>, y = 4</a:t>
            </a:r>
          </a:p>
          <a:p>
            <a:pPr marL="0" lvl="0" indent="0" algn="ctr">
              <a:buNone/>
            </a:pPr>
            <a:endParaRPr lang="cs-CZ" sz="2800" dirty="0"/>
          </a:p>
          <a:p>
            <a:pPr marL="0" lvl="0" indent="0" algn="ctr">
              <a:buNone/>
            </a:pPr>
            <a:r>
              <a:rPr lang="cs-CZ" sz="2800" dirty="0" smtClean="0"/>
              <a:t>x = -0,2, y = -1</a:t>
            </a:r>
          </a:p>
          <a:p>
            <a:pPr marL="0" lvl="0" indent="0">
              <a:buNone/>
            </a:pPr>
            <a:endParaRPr lang="cs-CZ" dirty="0"/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467544" y="692696"/>
                <a:ext cx="8229600" cy="447328"/>
              </a:xfrm>
            </p:spPr>
            <p:txBody>
              <a:bodyPr>
                <a:normAutofit fontScale="9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𝒙</m:t>
                      </m:r>
                      <m:r>
                        <a:rPr lang="cs-CZ" b="1" i="1">
                          <a:latin typeface="Cambria Math"/>
                        </a:rPr>
                        <m:t>−</m:t>
                      </m:r>
                      <m:r>
                        <a:rPr lang="cs-CZ" b="1" i="1">
                          <a:latin typeface="Cambria Math"/>
                        </a:rPr>
                        <m:t>𝟑</m:t>
                      </m:r>
                      <m:r>
                        <a:rPr lang="cs-CZ" b="1" i="1">
                          <a:latin typeface="Cambria Math"/>
                        </a:rPr>
                        <m:t>𝒚</m:t>
                      </m:r>
                    </m:oMath>
                  </m:oMathPara>
                </a14:m>
                <a:r>
                  <a:rPr lang="cs-CZ" sz="4400" b="1" dirty="0"/>
                  <a:t/>
                </a:r>
                <a:br>
                  <a:rPr lang="cs-CZ" sz="4400" b="1" dirty="0"/>
                </a:br>
                <a:endParaRPr lang="cs-CZ" sz="3100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67544" y="692696"/>
                <a:ext cx="8229600" cy="447328"/>
              </a:xfrm>
              <a:blipFill rotWithShape="1">
                <a:blip r:embed="rId2"/>
                <a:stretch>
                  <a:fillRect t="-465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513623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x = -2, y= 0,3</a:t>
                </a:r>
                <a:endParaRPr lang="cs-CZ" dirty="0"/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2∙(−2)</m:t>
                        </m:r>
                      </m:e>
                      <m:sup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+ (-2) -3∙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0,3 = </a:t>
                </a:r>
                <a:r>
                  <a:rPr lang="cs-CZ" dirty="0">
                    <a:solidFill>
                      <a:srgbClr val="FF0000"/>
                    </a:solidFill>
                  </a:rPr>
                  <a:t>2 ∙ 4 – 2 - 0,9 = 8 – 2 – 0,9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=</a:t>
                </a:r>
                <a:r>
                  <a:rPr lang="cs-CZ" dirty="0">
                    <a:solidFill>
                      <a:srgbClr val="FF0000"/>
                    </a:solidFill>
                  </a:rPr>
                  <a:t>6 – 0,9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5,1</a:t>
                </a:r>
              </a:p>
              <a:p>
                <a:pPr marL="0" lvl="0" indent="0">
                  <a:buNone/>
                </a:pPr>
                <a:endParaRPr lang="cs-CZ" dirty="0" smtClean="0"/>
              </a:p>
              <a:p>
                <a:pPr marL="0" lvl="0" indent="0">
                  <a:buNone/>
                </a:pPr>
                <a:r>
                  <a:rPr lang="cs-CZ" dirty="0" smtClean="0"/>
                  <a:t>x = 0,1, y = -2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2∙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0,1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+ 0,1 – 3 ∙(- 2) = 2 ∙ 0,01 + 0,1 + 6 = 0,02 + 0,1 + 6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6,12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x = 0,1</a:t>
                </a:r>
                <a:r>
                  <a:rPr lang="cs-CZ" dirty="0"/>
                  <a:t>, y = 4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 </a:t>
                </a:r>
                <a:r>
                  <a:rPr lang="cs-CZ" dirty="0">
                    <a:solidFill>
                      <a:srgbClr val="FF0000"/>
                    </a:solidFill>
                  </a:rPr>
                  <a:t>∙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0,1</m:t>
                        </m:r>
                      </m:e>
                      <m:sup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+0,1 - 3 ∙ 4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2 </a:t>
                </a:r>
                <a:r>
                  <a:rPr lang="cs-CZ" dirty="0">
                    <a:solidFill>
                      <a:srgbClr val="FF0000"/>
                    </a:solidFill>
                  </a:rPr>
                  <a:t>∙ 0,01 + 0,1 – 12 =</a:t>
                </a:r>
              </a:p>
              <a:p>
                <a:pPr marL="0" lvl="0" indent="0">
                  <a:buNone/>
                </a:pPr>
                <a:r>
                  <a:rPr lang="cs-CZ" dirty="0">
                    <a:solidFill>
                      <a:srgbClr val="FF0000"/>
                    </a:solidFill>
                  </a:rPr>
                  <a:t>= 0,02 + 0,1 – 12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</a:t>
                </a:r>
                <a:r>
                  <a:rPr lang="cs-CZ" dirty="0">
                    <a:solidFill>
                      <a:srgbClr val="FF0000"/>
                    </a:solidFill>
                  </a:rPr>
                  <a:t>0,12 – 12 = </a:t>
                </a:r>
                <a:r>
                  <a:rPr lang="cs-CZ" b="1" u="sng" dirty="0">
                    <a:solidFill>
                      <a:srgbClr val="FF0000"/>
                    </a:solidFill>
                  </a:rPr>
                  <a:t>-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11,88</a:t>
                </a:r>
              </a:p>
              <a:p>
                <a:pPr marL="0" lvl="0" indent="0">
                  <a:buNone/>
                </a:pPr>
                <a:endParaRPr lang="cs-CZ" dirty="0"/>
              </a:p>
              <a:p>
                <a:pPr marL="0" lvl="0" indent="0">
                  <a:buNone/>
                </a:pPr>
                <a:r>
                  <a:rPr lang="cs-CZ" dirty="0" smtClean="0"/>
                  <a:t>x = -0,2, y = -1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(−0,2)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+ (-0,2) – 3 ∙ (-1) = 2 ∙ 0,04 – 0,2 + 3 = 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= 0,08 – 0,2 + 3 = 3,08 – 0,2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2,88</a:t>
                </a:r>
              </a:p>
              <a:p>
                <a:pPr marL="0" lvl="0" indent="0">
                  <a:buNone/>
                </a:pPr>
                <a:endParaRPr lang="cs-CZ" dirty="0"/>
              </a:p>
              <a:p>
                <a:pPr lvl="0"/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5136232"/>
              </a:xfrm>
              <a:blipFill rotWithShape="1">
                <a:blip r:embed="rId3"/>
                <a:stretch>
                  <a:fillRect l="-889" t="-18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467544" y="2708920"/>
            <a:ext cx="8280920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672" y="3725416"/>
            <a:ext cx="7426696" cy="999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7800" y="4988768"/>
            <a:ext cx="7426696" cy="11045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44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533400"/>
                <a:ext cx="8229600" cy="663352"/>
              </a:xfrm>
            </p:spPr>
            <p:txBody>
              <a:bodyPr>
                <a:normAutofit fontScale="9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𝒙</m:t>
                      </m:r>
                      <m:r>
                        <a:rPr lang="cs-CZ" b="1" i="1">
                          <a:latin typeface="Cambria Math"/>
                        </a:rPr>
                        <m:t>−</m:t>
                      </m:r>
                      <m:r>
                        <a:rPr lang="cs-CZ" b="1" i="1">
                          <a:latin typeface="Cambria Math"/>
                        </a:rPr>
                        <m:t>𝟑</m:t>
                      </m:r>
                      <m:r>
                        <a:rPr lang="cs-CZ" b="1" i="1">
                          <a:latin typeface="Cambria Math"/>
                        </a:rPr>
                        <m:t>𝒚</m:t>
                      </m:r>
                    </m:oMath>
                  </m:oMathPara>
                </a14:m>
                <a:r>
                  <a:rPr lang="cs-CZ" sz="4400" b="1" dirty="0"/>
                  <a:t/>
                </a:r>
                <a:br>
                  <a:rPr lang="cs-CZ" sz="4400" b="1" dirty="0"/>
                </a:br>
                <a:endParaRPr lang="cs-CZ" sz="3100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533400"/>
                <a:ext cx="8229600" cy="663352"/>
              </a:xfrm>
              <a:blipFill rotWithShape="1">
                <a:blip r:embed="rId2"/>
                <a:stretch>
                  <a:fillRect t="-15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513623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x = -2, y= 0,3</a:t>
                </a:r>
                <a:endParaRPr lang="cs-CZ" dirty="0"/>
              </a:p>
              <a:p>
                <a:pPr marL="0" lv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2∙(−2)</m:t>
                        </m:r>
                      </m:e>
                      <m:sup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+ (-2) -3∙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0,3 = </a:t>
                </a:r>
                <a:r>
                  <a:rPr lang="cs-CZ" dirty="0">
                    <a:solidFill>
                      <a:srgbClr val="FF0000"/>
                    </a:solidFill>
                  </a:rPr>
                  <a:t>2 ∙ 4 – 2 - 0,9 = 8 – 2 – 0,9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</a:t>
                </a:r>
                <a:endParaRPr lang="cs-CZ" dirty="0">
                  <a:solidFill>
                    <a:srgbClr val="FF0000"/>
                  </a:solidFill>
                </a:endParaRP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 =</a:t>
                </a:r>
                <a:r>
                  <a:rPr lang="cs-CZ" dirty="0">
                    <a:solidFill>
                      <a:srgbClr val="FF0000"/>
                    </a:solidFill>
                  </a:rPr>
                  <a:t>6 – 0,9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5,1</a:t>
                </a:r>
              </a:p>
              <a:p>
                <a:pPr marL="0" lvl="0" indent="0">
                  <a:buNone/>
                </a:pPr>
                <a:endParaRPr lang="cs-CZ" dirty="0" smtClean="0"/>
              </a:p>
              <a:p>
                <a:pPr marL="0" lvl="0" indent="0">
                  <a:buNone/>
                </a:pPr>
                <a:r>
                  <a:rPr lang="cs-CZ" dirty="0" smtClean="0"/>
                  <a:t>x = 0,1, y = -2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2∙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0,1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+ 0,1 – 3 ∙(- 2) = 2 ∙ 0,01 + 0,1 + 6 = 0,02 + 0,1 + 6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6,12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x = 0,1</a:t>
                </a:r>
                <a:r>
                  <a:rPr lang="cs-CZ" dirty="0"/>
                  <a:t>, y = 4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 </a:t>
                </a:r>
                <a:r>
                  <a:rPr lang="cs-CZ" dirty="0">
                    <a:solidFill>
                      <a:srgbClr val="FF0000"/>
                    </a:solidFill>
                  </a:rPr>
                  <a:t>∙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0,1</m:t>
                        </m:r>
                      </m:e>
                      <m:sup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+0,1 - 3 ∙ 4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2 </a:t>
                </a:r>
                <a:r>
                  <a:rPr lang="cs-CZ" dirty="0">
                    <a:solidFill>
                      <a:srgbClr val="FF0000"/>
                    </a:solidFill>
                  </a:rPr>
                  <a:t>∙ 0,01 + 0,1 – 12 =</a:t>
                </a:r>
              </a:p>
              <a:p>
                <a:pPr marL="0" lvl="0" indent="0">
                  <a:buNone/>
                </a:pPr>
                <a:r>
                  <a:rPr lang="cs-CZ" dirty="0">
                    <a:solidFill>
                      <a:srgbClr val="FF0000"/>
                    </a:solidFill>
                  </a:rPr>
                  <a:t>= 0,02 + 0,1 – 12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</a:t>
                </a:r>
                <a:r>
                  <a:rPr lang="cs-CZ" dirty="0">
                    <a:solidFill>
                      <a:srgbClr val="FF0000"/>
                    </a:solidFill>
                  </a:rPr>
                  <a:t>0,12 – 12 = </a:t>
                </a:r>
                <a:r>
                  <a:rPr lang="cs-CZ" b="1" u="sng" dirty="0">
                    <a:solidFill>
                      <a:srgbClr val="FF0000"/>
                    </a:solidFill>
                  </a:rPr>
                  <a:t>-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11,88</a:t>
                </a:r>
              </a:p>
              <a:p>
                <a:pPr marL="0" lvl="0" indent="0">
                  <a:buNone/>
                </a:pPr>
                <a:endParaRPr lang="cs-CZ" dirty="0"/>
              </a:p>
              <a:p>
                <a:pPr marL="0" lvl="0" indent="0">
                  <a:buNone/>
                </a:pPr>
                <a:r>
                  <a:rPr lang="cs-CZ" dirty="0" smtClean="0"/>
                  <a:t>x = -0,2, y = -1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(−0,2)</m:t>
                        </m:r>
                      </m:e>
                      <m:sup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+ (-0,2) – 3 ∙ (-1) = 2 ∙ 0,04 – 0,2 + 3 = </a:t>
                </a:r>
              </a:p>
              <a:p>
                <a:pPr marL="0" lv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= 0,08 – 0,2 + 3 = 3,08 – 0,2 = </a:t>
                </a:r>
                <a:r>
                  <a:rPr lang="cs-CZ" b="1" u="sng" dirty="0" smtClean="0">
                    <a:solidFill>
                      <a:srgbClr val="FF0000"/>
                    </a:solidFill>
                  </a:rPr>
                  <a:t>2,88</a:t>
                </a:r>
              </a:p>
              <a:p>
                <a:pPr marL="0" lvl="0" indent="0">
                  <a:buNone/>
                </a:pPr>
                <a:endParaRPr lang="cs-CZ" dirty="0"/>
              </a:p>
              <a:p>
                <a:pPr lvl="0"/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5136232"/>
              </a:xfrm>
              <a:blipFill rotWithShape="1">
                <a:blip r:embed="rId3"/>
                <a:stretch>
                  <a:fillRect l="-889" t="-18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699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514</TotalTime>
  <Words>819</Words>
  <Application>Microsoft Office PowerPoint</Application>
  <PresentationFormat>Předvádění na obrazovce (4:3)</PresentationFormat>
  <Paragraphs>131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Přehlednost</vt:lpstr>
      <vt:lpstr>Prezentace aplikace PowerPoint</vt:lpstr>
      <vt:lpstr>Prezentace aplikace PowerPoint</vt:lpstr>
      <vt:lpstr>Hodnota výrazu  s proměnnými</vt:lpstr>
      <vt:lpstr>Rozcvička</vt:lpstr>
      <vt:lpstr>Rozcvička</vt:lpstr>
      <vt:lpstr>Vypočítej hodnotu výrazu 6 – x   pro zadanou hodnotu proměnné</vt:lpstr>
      <vt:lpstr>Vypočítej hodnotu výrazu 6 – x   pro zadanou hodnotu proměnné</vt:lpstr>
      <vt:lpstr>Vypočítej hodnotu výrazu 2x -1  pro zadanou hodnotu proměnné</vt:lpstr>
      <vt:lpstr>Vypočítej hodnotu výrazu 2x -1  pro zadanou hodnotu proměnné</vt:lpstr>
      <vt:lpstr>Vypočítej hodnotu výrazu 3x^2 – 2 y  pro zadané hodnoty</vt:lpstr>
      <vt:lpstr>Vypočítej hodnotu výrazu 3x^2 – 2 y  pro zadané hodnoty</vt:lpstr>
      <vt:lpstr>Vypočítej hodnotu výrazu 〖2x〗^2+x-3y pro zadané hodnoty</vt:lpstr>
      <vt:lpstr>〖2x〗^2+x-3y </vt:lpstr>
      <vt:lpstr>〖2x〗^2+x-3y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Hodnota výrazu s proměnnými</dc:title>
  <dc:creator>mrkackovav</dc:creator>
  <cp:lastModifiedBy>mrkackovav</cp:lastModifiedBy>
  <cp:revision>50</cp:revision>
  <dcterms:created xsi:type="dcterms:W3CDTF">2013-01-13T12:19:37Z</dcterms:created>
  <dcterms:modified xsi:type="dcterms:W3CDTF">2013-01-27T10:17:18Z</dcterms:modified>
</cp:coreProperties>
</file>