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8" r:id="rId2"/>
    <p:sldId id="270" r:id="rId3"/>
    <p:sldId id="256" r:id="rId4"/>
    <p:sldId id="257" r:id="rId5"/>
    <p:sldId id="260" r:id="rId6"/>
    <p:sldId id="261" r:id="rId7"/>
    <p:sldId id="259" r:id="rId8"/>
    <p:sldId id="263" r:id="rId9"/>
    <p:sldId id="266" r:id="rId10"/>
    <p:sldId id="265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4AC29-DD35-4AB9-B049-355B04D603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C3DF2-FA97-48D5-B43B-8FF7DC8922F1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6C054-7CC7-4223-8914-51B072FBD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4BCE38-AA12-4CEC-B85D-9198DE3AEE60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CB78940-6056-4D21-8418-84C45D7F7BB3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25C59B7-CA13-46BF-AE9E-359A98926A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www.huber-hotel.de/pages/zimmer-buchen.ph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mailto:ch.kellner@yahoo.d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huber-hotel.de/pages/zimmer-buchen.ph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98780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Štěpánka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Čoudková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Německý jazyk – práce s textem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ročník čtyřletého gymnázia,  A1/A2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27.01.2013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Čtecí text k tématu 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der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Hotelrezeption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doplňující materiál k učebnici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Schritte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International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Band 2, lekce 9.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PC, vytištění pracovního listu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31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Použitý text je autentickým textem z německého webu k tématu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Reisen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In der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fremden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Stadt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– lekce 9., Band 2,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Schritte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International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 Studenti budou mít  výchozí text vytištěný k dispozici, aby si do něj mohli vpisovat poznámky.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1 – Společné čtení 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2 – Studenti sami rozhodují o správnosti výroků, zapisují si svá řešení do okopírovaného textu, hledají v textu doložení správnosti svého rozhodnutí.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– společná kontrola a vysvětlení si případných chybných rozhodnutí.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4 – Studenti mají k dispozici dopis, který je na 4.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slidu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 Je zadám samostatný úkol, čtení dopisu a vyplnění formuláře na základě informací získaných četbou dopisu.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Slide 5 - Spolu s vyučujícím kontrolují vyplněný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formulář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, popř. překládají  neznámá slovíčka v dopisu.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Slide 7 – Zadání domácího úkolu.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  <p:sp>
        <p:nvSpPr>
          <p:cNvPr id="410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</a:t>
            </a:r>
            <a:r>
              <a:rPr lang="cs-CZ" dirty="0" smtClean="0"/>
              <a:t> der </a:t>
            </a:r>
            <a:r>
              <a:rPr lang="cs-CZ" dirty="0" err="1" smtClean="0"/>
              <a:t>hotelzeption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An</a:t>
            </a:r>
            <a:r>
              <a:rPr lang="cs-CZ" dirty="0" smtClean="0"/>
              <a:t> der </a:t>
            </a:r>
            <a:r>
              <a:rPr lang="cs-CZ" dirty="0" err="1" smtClean="0"/>
              <a:t>Hotelrezeption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1000" y="3356992"/>
            <a:ext cx="8458200" cy="1443608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Zimmer</a:t>
            </a:r>
            <a:r>
              <a:rPr lang="cs-CZ" sz="2800" dirty="0" smtClean="0"/>
              <a:t> </a:t>
            </a:r>
            <a:r>
              <a:rPr lang="cs-CZ" sz="2800" dirty="0" err="1" smtClean="0"/>
              <a:t>buchen</a:t>
            </a:r>
            <a:endParaRPr lang="cs-CZ" sz="2800" dirty="0" smtClean="0"/>
          </a:p>
          <a:p>
            <a:endParaRPr lang="cs-CZ" dirty="0" smtClean="0"/>
          </a:p>
          <a:p>
            <a:r>
              <a:rPr lang="cs-CZ" sz="2600" dirty="0" err="1" smtClean="0"/>
              <a:t>Formular</a:t>
            </a:r>
            <a:r>
              <a:rPr lang="cs-CZ" sz="2600" dirty="0" smtClean="0"/>
              <a:t> </a:t>
            </a:r>
            <a:r>
              <a:rPr lang="cs-CZ" sz="2600" dirty="0" err="1" smtClean="0"/>
              <a:t>ausfüllen</a:t>
            </a:r>
            <a:endParaRPr lang="cs-CZ" sz="2600" dirty="0" smtClean="0"/>
          </a:p>
          <a:p>
            <a:endParaRPr lang="cs-CZ" dirty="0"/>
          </a:p>
        </p:txBody>
      </p:sp>
      <p:pic>
        <p:nvPicPr>
          <p:cNvPr id="1026" name="Picture 2" descr="C:\Documents and Settings\oem\Local Settings\Temporary Internet Files\Content.IE5\XWO3JVOB\MC9002309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268760"/>
            <a:ext cx="3476625" cy="325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Zimmer</a:t>
            </a:r>
            <a:r>
              <a:rPr lang="cs-CZ" dirty="0" smtClean="0"/>
              <a:t> </a:t>
            </a:r>
            <a:r>
              <a:rPr lang="cs-CZ" dirty="0" err="1" smtClean="0"/>
              <a:t>buchen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de-DE" dirty="0" smtClean="0"/>
              <a:t>Auf dieser Seite können Sie ein Zimmerbuchen. Bitte füllen Sie alle Felder aus. Wir werden dann umgehend mit Ihnen Kontakt aufnehmen. </a:t>
            </a:r>
            <a:r>
              <a:rPr lang="de-DE" dirty="0"/>
              <a:t>ACHTUNG</a:t>
            </a:r>
            <a:r>
              <a:rPr lang="de-DE" dirty="0" smtClean="0"/>
              <a:t>: Dieses Formular ist für Sie nicht verbindlich, sonder</a:t>
            </a:r>
            <a:r>
              <a:rPr lang="cs-CZ" dirty="0" smtClean="0"/>
              <a:t>n</a:t>
            </a:r>
            <a:r>
              <a:rPr lang="de-DE" dirty="0" smtClean="0"/>
              <a:t> eine Anfrage an uns, ob ein Zimmer frei ist.</a:t>
            </a:r>
          </a:p>
          <a:p>
            <a:pPr algn="just"/>
            <a:r>
              <a:rPr lang="de-DE" dirty="0" smtClean="0"/>
              <a:t>Vielen Dank im Voraus.</a:t>
            </a:r>
          </a:p>
          <a:p>
            <a:pPr algn="just"/>
            <a:r>
              <a:rPr lang="de-DE" dirty="0" smtClean="0"/>
              <a:t>Familie Huber</a:t>
            </a:r>
            <a:endParaRPr lang="cs-CZ" dirty="0" smtClean="0"/>
          </a:p>
          <a:p>
            <a:pPr algn="just"/>
            <a:r>
              <a:rPr lang="de-DE" sz="2000" dirty="0" smtClean="0">
                <a:hlinkClick r:id="rId2"/>
              </a:rPr>
              <a:t>http://www.huber-hotel.de/pages/zimmer-buchen.php</a:t>
            </a:r>
            <a:endParaRPr lang="cs-CZ" sz="2000" dirty="0" smtClean="0"/>
          </a:p>
          <a:p>
            <a:pPr algn="just"/>
            <a:endParaRPr lang="cs-CZ" sz="2000" dirty="0" smtClean="0"/>
          </a:p>
          <a:p>
            <a:pPr algn="just"/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Vor- und Nachname: *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r>
              <a:rPr lang="de-DE" dirty="0" err="1" smtClean="0"/>
              <a:t>Strasse</a:t>
            </a:r>
            <a:r>
              <a:rPr lang="de-DE" dirty="0" smtClean="0"/>
              <a:t> und Hausnummer: *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r>
              <a:rPr lang="de-DE" dirty="0" smtClean="0"/>
              <a:t>Postleitzahl und Wohnort: *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r>
              <a:rPr lang="de-DE" dirty="0" smtClean="0"/>
              <a:t>Telefon: 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Hier können Sie Telefonnummer oder Handynummer eintragen, mit der Sie am besten erreichbar sind. Mehrere Telefonnummern können auch eingetragen werden.</a:t>
            </a:r>
          </a:p>
          <a:p>
            <a:r>
              <a:rPr lang="de-DE" dirty="0" smtClean="0"/>
              <a:t>Email: *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Bitte tragen Sie eine Email-Adresse ein, damit wir Ihre Bestätigung versenden können.</a:t>
            </a:r>
          </a:p>
          <a:p>
            <a:r>
              <a:rPr lang="de-DE" dirty="0" smtClean="0"/>
              <a:t>Zimmerauswahl: *</a:t>
            </a:r>
          </a:p>
          <a:p>
            <a:r>
              <a:rPr lang="de-DE" dirty="0" smtClean="0"/>
              <a:t>Einbettzimmer (53,00 Euro)</a:t>
            </a:r>
            <a:br>
              <a:rPr lang="de-DE" dirty="0" smtClean="0"/>
            </a:br>
            <a:r>
              <a:rPr lang="de-DE" dirty="0" smtClean="0"/>
              <a:t>Zweibettzimmer (80,00 Euro)</a:t>
            </a:r>
            <a:br>
              <a:rPr lang="de-DE" dirty="0" smtClean="0"/>
            </a:br>
            <a:r>
              <a:rPr lang="de-DE" dirty="0" smtClean="0"/>
              <a:t>Dreibettzimmer (98,00 Euro)</a:t>
            </a:r>
            <a:br>
              <a:rPr lang="de-DE" dirty="0" smtClean="0"/>
            </a:br>
            <a:r>
              <a:rPr lang="de-DE" dirty="0" smtClean="0"/>
              <a:t>mehrere Zimmer</a:t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Wenn Sie mehrere Zimmer zur Ihrer Buchung wünschen, dann schreiben Sie die genaue Anzahl und die Zimmerwahl im Feld "Nachricht".</a:t>
            </a:r>
          </a:p>
          <a:p>
            <a:r>
              <a:rPr lang="de-DE" dirty="0" smtClean="0"/>
              <a:t>Anreisedatum: *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r>
              <a:rPr lang="de-DE" dirty="0" smtClean="0"/>
              <a:t>Abreisedatum: *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r>
              <a:rPr lang="de-DE" dirty="0" smtClean="0"/>
              <a:t>Nachricht: 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Hier können Sie uns zur Ihrer Buchung eine Nachricht hinterlassen</a:t>
            </a:r>
            <a:endParaRPr lang="de-DE" dirty="0"/>
          </a:p>
        </p:txBody>
      </p:sp>
      <p:pic>
        <p:nvPicPr>
          <p:cNvPr id="2051" name="Picture 3" descr="C:\Documents and Settings\oem\Local Settings\Temporary Internet Files\Content.IE5\ZVEYWQE5\MC9002178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0188" y="131763"/>
            <a:ext cx="1822450" cy="1595437"/>
          </a:xfrm>
          <a:prstGeom prst="rect">
            <a:avLst/>
          </a:prstGeom>
          <a:noFill/>
        </p:spPr>
      </p:pic>
      <p:pic>
        <p:nvPicPr>
          <p:cNvPr id="2052" name="Picture 4" descr="C:\Documents and Settings\oem\Local Settings\Temporary Internet Files\Content.IE5\Z6TLR95V\MC90008987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4581128"/>
            <a:ext cx="1285875" cy="1377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Fragen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Text </a:t>
            </a:r>
            <a:r>
              <a:rPr lang="cs-CZ" dirty="0" err="1" smtClean="0">
                <a:solidFill>
                  <a:srgbClr val="00B050"/>
                </a:solidFill>
              </a:rPr>
              <a:t>richtig</a:t>
            </a:r>
            <a:r>
              <a:rPr lang="cs-CZ" dirty="0" smtClean="0"/>
              <a:t> X </a:t>
            </a:r>
            <a:r>
              <a:rPr lang="cs-CZ" dirty="0" err="1" smtClean="0">
                <a:solidFill>
                  <a:srgbClr val="FFC000"/>
                </a:solidFill>
              </a:rPr>
              <a:t>falsch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1/ Man </a:t>
            </a:r>
            <a:r>
              <a:rPr lang="cs-CZ" dirty="0" err="1" smtClean="0"/>
              <a:t>muss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alle</a:t>
            </a:r>
            <a:r>
              <a:rPr lang="cs-CZ" dirty="0" smtClean="0"/>
              <a:t> </a:t>
            </a:r>
            <a:r>
              <a:rPr lang="cs-CZ" dirty="0" err="1" smtClean="0"/>
              <a:t>Informationen</a:t>
            </a:r>
            <a:r>
              <a:rPr lang="cs-CZ" dirty="0" smtClean="0"/>
              <a:t> </a:t>
            </a:r>
            <a:r>
              <a:rPr lang="cs-CZ" dirty="0" err="1" smtClean="0"/>
              <a:t>ausfüllen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Falsch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–     </a:t>
            </a:r>
            <a:r>
              <a:rPr lang="cs-CZ" dirty="0" smtClean="0"/>
              <a:t>                             </a:t>
            </a:r>
            <a:r>
              <a:rPr lang="cs-CZ" i="1" dirty="0" smtClean="0">
                <a:solidFill>
                  <a:srgbClr val="FFC000"/>
                </a:solidFill>
              </a:rPr>
              <a:t>„</a:t>
            </a:r>
            <a:r>
              <a:rPr lang="cs-CZ" i="1" dirty="0" err="1" smtClean="0">
                <a:solidFill>
                  <a:srgbClr val="FFC000"/>
                </a:solidFill>
              </a:rPr>
              <a:t>alle</a:t>
            </a:r>
            <a:r>
              <a:rPr lang="cs-CZ" i="1" dirty="0" smtClean="0">
                <a:solidFill>
                  <a:srgbClr val="FFC000"/>
                </a:solidFill>
              </a:rPr>
              <a:t> </a:t>
            </a:r>
            <a:r>
              <a:rPr lang="cs-CZ" i="1" dirty="0" err="1" smtClean="0">
                <a:solidFill>
                  <a:srgbClr val="FFC000"/>
                </a:solidFill>
              </a:rPr>
              <a:t>Felder</a:t>
            </a:r>
            <a:r>
              <a:rPr lang="cs-CZ" i="1" dirty="0" smtClean="0">
                <a:solidFill>
                  <a:srgbClr val="FFC000"/>
                </a:solidFill>
              </a:rPr>
              <a:t>“ </a:t>
            </a:r>
          </a:p>
          <a:p>
            <a:r>
              <a:rPr lang="cs-CZ" dirty="0" smtClean="0"/>
              <a:t>2/ Die Firma </a:t>
            </a:r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E-Mail </a:t>
            </a:r>
            <a:r>
              <a:rPr lang="cs-CZ" dirty="0" err="1" smtClean="0"/>
              <a:t>schreiben</a:t>
            </a:r>
            <a:r>
              <a:rPr lang="cs-CZ" dirty="0" smtClean="0"/>
              <a:t> oder </a:t>
            </a:r>
            <a:r>
              <a:rPr lang="cs-CZ" dirty="0" err="1" smtClean="0"/>
              <a:t>anrufen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rgbClr val="00B050"/>
                </a:solidFill>
              </a:rPr>
              <a:t>Richtig</a:t>
            </a:r>
            <a:r>
              <a:rPr lang="cs-CZ" dirty="0" smtClean="0">
                <a:solidFill>
                  <a:srgbClr val="00B050"/>
                </a:solidFill>
              </a:rPr>
              <a:t> –                             </a:t>
            </a:r>
            <a:r>
              <a:rPr lang="cs-CZ" i="1" dirty="0" smtClean="0">
                <a:solidFill>
                  <a:srgbClr val="00B050"/>
                </a:solidFill>
              </a:rPr>
              <a:t>„Kontakt </a:t>
            </a:r>
            <a:r>
              <a:rPr lang="cs-CZ" i="1" dirty="0" err="1" smtClean="0">
                <a:solidFill>
                  <a:srgbClr val="00B050"/>
                </a:solidFill>
              </a:rPr>
              <a:t>aufnehmen</a:t>
            </a:r>
            <a:r>
              <a:rPr lang="cs-CZ" i="1" dirty="0" smtClean="0">
                <a:solidFill>
                  <a:srgbClr val="00B050"/>
                </a:solidFill>
              </a:rPr>
              <a:t>“</a:t>
            </a:r>
          </a:p>
          <a:p>
            <a:r>
              <a:rPr lang="cs-CZ" dirty="0" smtClean="0"/>
              <a:t>3/ </a:t>
            </a:r>
            <a:r>
              <a:rPr lang="cs-CZ" dirty="0" err="1" smtClean="0"/>
              <a:t>Wenn</a:t>
            </a:r>
            <a:r>
              <a:rPr lang="cs-CZ" dirty="0" smtClean="0"/>
              <a:t> man </a:t>
            </a:r>
            <a:r>
              <a:rPr lang="cs-CZ" dirty="0" err="1" smtClean="0"/>
              <a:t>dieses</a:t>
            </a:r>
            <a:r>
              <a:rPr lang="cs-CZ" dirty="0" smtClean="0"/>
              <a:t> </a:t>
            </a:r>
            <a:r>
              <a:rPr lang="cs-CZ" dirty="0" err="1" smtClean="0"/>
              <a:t>Formular</a:t>
            </a:r>
            <a:r>
              <a:rPr lang="cs-CZ" dirty="0" smtClean="0"/>
              <a:t> </a:t>
            </a:r>
            <a:r>
              <a:rPr lang="cs-CZ" dirty="0" err="1" smtClean="0"/>
              <a:t>ausfüllt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abschickt</a:t>
            </a:r>
            <a:r>
              <a:rPr lang="cs-CZ" dirty="0" smtClean="0"/>
              <a:t>, </a:t>
            </a:r>
            <a:r>
              <a:rPr lang="cs-CZ" dirty="0" err="1" smtClean="0"/>
              <a:t>darf</a:t>
            </a:r>
            <a:r>
              <a:rPr lang="cs-CZ" dirty="0" smtClean="0"/>
              <a:t> man </a:t>
            </a:r>
            <a:r>
              <a:rPr lang="cs-CZ" dirty="0" err="1" smtClean="0"/>
              <a:t>kein</a:t>
            </a:r>
            <a:r>
              <a:rPr lang="cs-CZ" dirty="0" smtClean="0"/>
              <a:t> </a:t>
            </a:r>
            <a:r>
              <a:rPr lang="cs-CZ" dirty="0" err="1" smtClean="0"/>
              <a:t>anderes</a:t>
            </a:r>
            <a:r>
              <a:rPr lang="cs-CZ" dirty="0" smtClean="0"/>
              <a:t> </a:t>
            </a:r>
            <a:r>
              <a:rPr lang="cs-CZ" dirty="0" err="1" smtClean="0"/>
              <a:t>Zimmer</a:t>
            </a:r>
            <a:r>
              <a:rPr lang="cs-CZ" dirty="0" smtClean="0"/>
              <a:t> </a:t>
            </a:r>
            <a:r>
              <a:rPr lang="cs-CZ" dirty="0" err="1" smtClean="0"/>
              <a:t>buchen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rgbClr val="FFC000"/>
                </a:solidFill>
              </a:rPr>
              <a:t>Falsch</a:t>
            </a:r>
            <a:r>
              <a:rPr lang="cs-CZ" dirty="0" smtClean="0">
                <a:solidFill>
                  <a:srgbClr val="FFC000"/>
                </a:solidFill>
              </a:rPr>
              <a:t> –                              </a:t>
            </a:r>
            <a:r>
              <a:rPr lang="cs-CZ" i="1" dirty="0" smtClean="0">
                <a:solidFill>
                  <a:srgbClr val="FFC000"/>
                </a:solidFill>
              </a:rPr>
              <a:t>„</a:t>
            </a:r>
            <a:r>
              <a:rPr lang="cs-CZ" i="1" dirty="0" err="1" smtClean="0">
                <a:solidFill>
                  <a:srgbClr val="FFC000"/>
                </a:solidFill>
              </a:rPr>
              <a:t>nicht</a:t>
            </a:r>
            <a:r>
              <a:rPr lang="cs-CZ" i="1" dirty="0" smtClean="0">
                <a:solidFill>
                  <a:srgbClr val="FFC000"/>
                </a:solidFill>
              </a:rPr>
              <a:t> </a:t>
            </a:r>
            <a:r>
              <a:rPr lang="cs-CZ" i="1" dirty="0" err="1" smtClean="0">
                <a:solidFill>
                  <a:srgbClr val="FFC000"/>
                </a:solidFill>
              </a:rPr>
              <a:t>verbindlich</a:t>
            </a:r>
            <a:r>
              <a:rPr lang="cs-CZ" i="1" dirty="0" smtClean="0">
                <a:solidFill>
                  <a:srgbClr val="FFC000"/>
                </a:solidFill>
              </a:rPr>
              <a:t>“</a:t>
            </a: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Brief</a:t>
            </a:r>
            <a:r>
              <a:rPr lang="cs-CZ" dirty="0" smtClean="0"/>
              <a:t> </a:t>
            </a:r>
            <a:r>
              <a:rPr lang="cs-CZ" dirty="0" err="1" smtClean="0"/>
              <a:t>ans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Hotel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cs-CZ" i="1" dirty="0" err="1" smtClean="0">
                <a:latin typeface="Brush Script MT" pitchFamily="66" charset="0"/>
              </a:rPr>
              <a:t>Guten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Tag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sehr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geehrte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Familie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Huber</a:t>
            </a:r>
            <a:r>
              <a:rPr lang="cs-CZ" i="1" dirty="0" smtClean="0">
                <a:latin typeface="Brush Script MT" pitchFamily="66" charset="0"/>
              </a:rPr>
              <a:t>, </a:t>
            </a:r>
          </a:p>
          <a:p>
            <a:pPr algn="just"/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im</a:t>
            </a:r>
            <a:r>
              <a:rPr lang="cs-CZ" i="1" dirty="0" smtClean="0">
                <a:latin typeface="Brush Script MT" pitchFamily="66" charset="0"/>
              </a:rPr>
              <a:t> Internet </a:t>
            </a:r>
            <a:r>
              <a:rPr lang="cs-CZ" i="1" dirty="0" err="1" smtClean="0">
                <a:latin typeface="Brush Script MT" pitchFamily="66" charset="0"/>
              </a:rPr>
              <a:t>habe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ich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Ihr</a:t>
            </a:r>
            <a:r>
              <a:rPr lang="cs-CZ" i="1" dirty="0" smtClean="0">
                <a:latin typeface="Brush Script MT" pitchFamily="66" charset="0"/>
              </a:rPr>
              <a:t> Hotel </a:t>
            </a:r>
            <a:r>
              <a:rPr lang="cs-CZ" i="1" dirty="0" err="1" smtClean="0">
                <a:latin typeface="Brush Script MT" pitchFamily="66" charset="0"/>
              </a:rPr>
              <a:t>gefunden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und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habe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mich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entschieden</a:t>
            </a:r>
            <a:r>
              <a:rPr lang="cs-CZ" i="1" dirty="0" smtClean="0">
                <a:latin typeface="Brush Script MT" pitchFamily="66" charset="0"/>
              </a:rPr>
              <a:t> in </a:t>
            </a:r>
            <a:r>
              <a:rPr lang="cs-CZ" i="1" dirty="0" err="1" smtClean="0">
                <a:latin typeface="Brush Script MT" pitchFamily="66" charset="0"/>
              </a:rPr>
              <a:t>Ihrem</a:t>
            </a:r>
            <a:r>
              <a:rPr lang="cs-CZ" i="1" dirty="0" smtClean="0">
                <a:latin typeface="Brush Script MT" pitchFamily="66" charset="0"/>
              </a:rPr>
              <a:t> Hotel </a:t>
            </a:r>
            <a:r>
              <a:rPr lang="cs-CZ" i="1" dirty="0" err="1" smtClean="0">
                <a:latin typeface="Brush Script MT" pitchFamily="66" charset="0"/>
              </a:rPr>
              <a:t>ein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Wochenende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mit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meinem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Freund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zu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verbringen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und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damit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auch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unsere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Verlobung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zu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feiern</a:t>
            </a:r>
            <a:r>
              <a:rPr lang="cs-CZ" i="1" dirty="0" smtClean="0">
                <a:latin typeface="Brush Script MT" pitchFamily="66" charset="0"/>
              </a:rPr>
              <a:t>.</a:t>
            </a:r>
          </a:p>
          <a:p>
            <a:pPr algn="just"/>
            <a:r>
              <a:rPr lang="cs-CZ" i="1" dirty="0" err="1" smtClean="0">
                <a:latin typeface="Brush Script MT" pitchFamily="66" charset="0"/>
              </a:rPr>
              <a:t>Wir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wünschen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uns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ein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Doppelzimmer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für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zwei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Nächte</a:t>
            </a:r>
            <a:r>
              <a:rPr lang="cs-CZ" i="1" dirty="0" smtClean="0">
                <a:latin typeface="Brush Script MT" pitchFamily="66" charset="0"/>
              </a:rPr>
              <a:t>.</a:t>
            </a:r>
          </a:p>
          <a:p>
            <a:pPr algn="just"/>
            <a:r>
              <a:rPr lang="cs-CZ" i="1" dirty="0" err="1" smtClean="0">
                <a:latin typeface="Brush Script MT" pitchFamily="66" charset="0"/>
              </a:rPr>
              <a:t>Wir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werden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am</a:t>
            </a:r>
            <a:r>
              <a:rPr lang="cs-CZ" i="1" dirty="0" smtClean="0">
                <a:latin typeface="Brush Script MT" pitchFamily="66" charset="0"/>
              </a:rPr>
              <a:t> 15. Juni 2013 </a:t>
            </a:r>
            <a:r>
              <a:rPr lang="cs-CZ" i="1" dirty="0" err="1" smtClean="0">
                <a:latin typeface="Brush Script MT" pitchFamily="66" charset="0"/>
              </a:rPr>
              <a:t>kommen</a:t>
            </a:r>
            <a:r>
              <a:rPr lang="cs-CZ" i="1" dirty="0" smtClean="0">
                <a:latin typeface="Brush Script MT" pitchFamily="66" charset="0"/>
              </a:rPr>
              <a:t>.</a:t>
            </a:r>
          </a:p>
          <a:p>
            <a:pPr algn="just"/>
            <a:r>
              <a:rPr lang="cs-CZ" i="1" dirty="0" err="1" smtClean="0">
                <a:latin typeface="Brush Script MT" pitchFamily="66" charset="0"/>
              </a:rPr>
              <a:t>Danke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für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Ihre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baldige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Antwort</a:t>
            </a:r>
            <a:r>
              <a:rPr lang="cs-CZ" i="1" dirty="0" smtClean="0">
                <a:latin typeface="Brush Script MT" pitchFamily="66" charset="0"/>
              </a:rPr>
              <a:t>.</a:t>
            </a:r>
          </a:p>
          <a:p>
            <a:pPr algn="just"/>
            <a:r>
              <a:rPr lang="cs-CZ" i="1" dirty="0" err="1" smtClean="0">
                <a:latin typeface="Brush Script MT" pitchFamily="66" charset="0"/>
              </a:rPr>
              <a:t>Mit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freundlichen</a:t>
            </a:r>
            <a:r>
              <a:rPr lang="cs-CZ" i="1" dirty="0" smtClean="0">
                <a:latin typeface="Brush Script MT" pitchFamily="66" charset="0"/>
              </a:rPr>
              <a:t> </a:t>
            </a:r>
            <a:r>
              <a:rPr lang="cs-CZ" i="1" dirty="0" err="1" smtClean="0">
                <a:latin typeface="Brush Script MT" pitchFamily="66" charset="0"/>
              </a:rPr>
              <a:t>Grüssen</a:t>
            </a:r>
            <a:r>
              <a:rPr lang="cs-CZ" i="1" dirty="0" smtClean="0">
                <a:latin typeface="Brush Script MT" pitchFamily="66" charset="0"/>
              </a:rPr>
              <a:t> </a:t>
            </a:r>
          </a:p>
          <a:p>
            <a:pPr algn="just"/>
            <a:r>
              <a:rPr lang="cs-CZ" i="1" dirty="0" smtClean="0">
                <a:latin typeface="Brush Script MT" pitchFamily="66" charset="0"/>
              </a:rPr>
              <a:t>Charlotta Kellner, Hamburg, Kleinstr.12, 410 40,</a:t>
            </a:r>
          </a:p>
          <a:p>
            <a:pPr algn="just"/>
            <a:r>
              <a:rPr lang="cs-CZ" i="1" dirty="0" smtClean="0">
                <a:latin typeface="Brush Script MT" pitchFamily="66" charset="0"/>
              </a:rPr>
              <a:t>Tel. : +43 556 897 24</a:t>
            </a:r>
          </a:p>
          <a:p>
            <a:pPr algn="just"/>
            <a:r>
              <a:rPr lang="cs-CZ" i="1" dirty="0" smtClean="0">
                <a:latin typeface="Brush Script MT" pitchFamily="66" charset="0"/>
              </a:rPr>
              <a:t>E – Mail : </a:t>
            </a:r>
            <a:r>
              <a:rPr lang="cs-CZ" i="1" dirty="0" smtClean="0">
                <a:latin typeface="Brush Script MT" pitchFamily="66" charset="0"/>
                <a:hlinkClick r:id="rId2"/>
              </a:rPr>
              <a:t>ch.</a:t>
            </a:r>
            <a:r>
              <a:rPr lang="cs-CZ" i="1" dirty="0" err="1" smtClean="0">
                <a:latin typeface="Brush Script MT" pitchFamily="66" charset="0"/>
                <a:hlinkClick r:id="rId2"/>
              </a:rPr>
              <a:t>kellner</a:t>
            </a:r>
            <a:r>
              <a:rPr lang="cs-CZ" i="1" dirty="0" smtClean="0">
                <a:latin typeface="Brush Script MT" pitchFamily="66" charset="0"/>
                <a:hlinkClick r:id="rId2"/>
              </a:rPr>
              <a:t>@</a:t>
            </a:r>
            <a:r>
              <a:rPr lang="cs-CZ" i="1" dirty="0" err="1" smtClean="0">
                <a:latin typeface="Brush Script MT" pitchFamily="66" charset="0"/>
                <a:hlinkClick r:id="rId2"/>
              </a:rPr>
              <a:t>yahoo.de</a:t>
            </a:r>
            <a:endParaRPr lang="cs-CZ" i="1" dirty="0" smtClean="0">
              <a:latin typeface="Brush Script MT" pitchFamily="66" charset="0"/>
            </a:endParaRPr>
          </a:p>
          <a:p>
            <a:endParaRPr lang="cs-CZ" i="1" dirty="0">
              <a:latin typeface="Brush Script MT" pitchFamily="66" charset="0"/>
            </a:endParaRPr>
          </a:p>
        </p:txBody>
      </p:sp>
      <p:pic>
        <p:nvPicPr>
          <p:cNvPr id="4099" name="Picture 3" descr="C:\Documents and Settings\oem\Local Settings\Temporary Internet Files\Content.IE5\NGQ6NBR6\MC90044145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32656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Formular</a:t>
            </a:r>
            <a:r>
              <a:rPr lang="cs-CZ" dirty="0" smtClean="0"/>
              <a:t> </a:t>
            </a:r>
            <a:r>
              <a:rPr lang="cs-CZ" dirty="0" err="1" smtClean="0"/>
              <a:t>ausfüllen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de-DE" sz="2400" dirty="0" smtClean="0"/>
              <a:t>Vor- und Nachname: </a:t>
            </a:r>
            <a:br>
              <a:rPr lang="de-DE" sz="2400" dirty="0" smtClean="0"/>
            </a:br>
            <a:endParaRPr lang="de-DE" sz="2400" dirty="0" smtClean="0"/>
          </a:p>
          <a:p>
            <a:r>
              <a:rPr lang="de-DE" sz="2400" dirty="0" err="1" smtClean="0"/>
              <a:t>Strasse</a:t>
            </a:r>
            <a:r>
              <a:rPr lang="de-DE" sz="2400" dirty="0" smtClean="0"/>
              <a:t> und Hausnummer: </a:t>
            </a:r>
          </a:p>
          <a:p>
            <a:pPr>
              <a:buNone/>
            </a:pPr>
            <a:endParaRPr lang="de-DE" sz="2400" dirty="0" smtClean="0"/>
          </a:p>
          <a:p>
            <a:r>
              <a:rPr lang="de-DE" sz="2400" dirty="0" smtClean="0"/>
              <a:t>Postleitzahl und </a:t>
            </a:r>
            <a:r>
              <a:rPr lang="de-DE" sz="2400" dirty="0" err="1" smtClean="0"/>
              <a:t>Wohnor</a:t>
            </a:r>
            <a:r>
              <a:rPr lang="cs-CZ" sz="2400" dirty="0" smtClean="0"/>
              <a:t>t :</a:t>
            </a:r>
          </a:p>
          <a:p>
            <a:endParaRPr lang="cs-CZ" sz="2400" dirty="0" smtClean="0"/>
          </a:p>
          <a:p>
            <a:r>
              <a:rPr lang="de-DE" sz="2400" dirty="0" smtClean="0"/>
              <a:t>Telefon: </a:t>
            </a:r>
            <a:endParaRPr lang="cs-CZ" sz="2400" dirty="0" smtClean="0"/>
          </a:p>
          <a:p>
            <a:endParaRPr lang="de-DE" sz="2400" dirty="0" smtClean="0"/>
          </a:p>
          <a:p>
            <a:r>
              <a:rPr lang="de-DE" sz="2400" dirty="0" err="1" smtClean="0"/>
              <a:t>Emai</a:t>
            </a:r>
            <a:r>
              <a:rPr lang="cs-CZ" sz="2400" dirty="0" smtClean="0"/>
              <a:t>l :</a:t>
            </a:r>
          </a:p>
          <a:p>
            <a:pPr algn="r">
              <a:buNone/>
            </a:pPr>
            <a:endParaRPr lang="de-DE" sz="2000" dirty="0" smtClean="0"/>
          </a:p>
          <a:p>
            <a:pPr lvl="6" algn="r">
              <a:buNone/>
            </a:pPr>
            <a:endParaRPr lang="cs-CZ" sz="2000" dirty="0" smtClean="0"/>
          </a:p>
          <a:p>
            <a:endParaRPr lang="de-DE" sz="20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6">
              <a:buNone/>
            </a:pPr>
            <a:endParaRPr lang="de-DE" sz="1000" dirty="0" smtClean="0"/>
          </a:p>
          <a:p>
            <a:pPr algn="r"/>
            <a:r>
              <a:rPr lang="de-DE" sz="2400" dirty="0" smtClean="0"/>
              <a:t>Einbettzimmer (53,00 Euro)</a:t>
            </a:r>
            <a:br>
              <a:rPr lang="de-DE" sz="2400" dirty="0" smtClean="0"/>
            </a:br>
            <a:r>
              <a:rPr lang="de-DE" sz="2400" dirty="0" smtClean="0"/>
              <a:t>Zweibettzimmer (80,00 Euro)</a:t>
            </a:r>
            <a:br>
              <a:rPr lang="de-DE" sz="2400" dirty="0" smtClean="0"/>
            </a:br>
            <a:r>
              <a:rPr lang="de-DE" sz="2400" dirty="0" smtClean="0"/>
              <a:t>Dreibettzimmer (98,00 Euro)</a:t>
            </a:r>
            <a:endParaRPr lang="cs-CZ" sz="2400" dirty="0" smtClean="0"/>
          </a:p>
          <a:p>
            <a:pPr algn="r"/>
            <a:endParaRPr lang="de-DE" sz="2400" dirty="0" smtClean="0"/>
          </a:p>
          <a:p>
            <a:pPr algn="r"/>
            <a:r>
              <a:rPr lang="de-DE" sz="2400" dirty="0" smtClean="0"/>
              <a:t>Anreisedatum</a:t>
            </a:r>
            <a:r>
              <a:rPr lang="cs-CZ" sz="2400" dirty="0" smtClean="0"/>
              <a:t> </a:t>
            </a:r>
            <a:r>
              <a:rPr lang="de-DE" sz="2400" dirty="0" smtClean="0"/>
              <a:t>:</a:t>
            </a:r>
            <a:endParaRPr lang="cs-CZ" sz="2400" dirty="0" smtClean="0"/>
          </a:p>
          <a:p>
            <a:pPr algn="r">
              <a:buNone/>
            </a:pPr>
            <a:r>
              <a:rPr lang="de-DE" sz="2400" dirty="0" smtClean="0"/>
              <a:t> </a:t>
            </a:r>
          </a:p>
          <a:p>
            <a:pPr algn="r"/>
            <a:r>
              <a:rPr lang="de-DE" sz="2400" dirty="0" err="1" smtClean="0"/>
              <a:t>Abreisedatu</a:t>
            </a:r>
            <a:r>
              <a:rPr lang="cs-CZ" sz="2400" dirty="0" smtClean="0"/>
              <a:t>m :</a:t>
            </a:r>
          </a:p>
          <a:p>
            <a:pPr algn="r"/>
            <a:endParaRPr lang="de-DE" sz="2400" dirty="0" smtClean="0"/>
          </a:p>
          <a:p>
            <a:endParaRPr lang="cs-CZ" dirty="0"/>
          </a:p>
        </p:txBody>
      </p:sp>
      <p:pic>
        <p:nvPicPr>
          <p:cNvPr id="3075" name="Picture 3" descr="C:\Documents and Settings\oem\Local Settings\Temporary Internet Files\Content.IE5\Z6TLR95V\MC9002955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0"/>
            <a:ext cx="1471612" cy="1860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Füllt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Formular</a:t>
            </a:r>
            <a:r>
              <a:rPr lang="cs-CZ" dirty="0" smtClean="0"/>
              <a:t> nach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Brief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de-DE" sz="2400" dirty="0" smtClean="0"/>
              <a:t>Vor- und Nachname: </a:t>
            </a:r>
            <a:endParaRPr lang="cs-CZ" sz="2400" dirty="0" smtClean="0"/>
          </a:p>
          <a:p>
            <a:pPr>
              <a:buNone/>
            </a:pP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    Charlotta Kellner</a:t>
            </a:r>
            <a:endParaRPr lang="de-DE" sz="2400" dirty="0" smtClean="0"/>
          </a:p>
          <a:p>
            <a:r>
              <a:rPr lang="de-DE" sz="2400" dirty="0" err="1" smtClean="0"/>
              <a:t>Strasse</a:t>
            </a:r>
            <a:r>
              <a:rPr lang="de-DE" sz="2400" dirty="0" smtClean="0"/>
              <a:t> und Hausnummer:</a:t>
            </a:r>
            <a:endParaRPr lang="cs-CZ" sz="2400" dirty="0" smtClean="0"/>
          </a:p>
          <a:p>
            <a:pPr>
              <a:buNone/>
            </a:pP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cs-CZ" sz="2400" i="1" dirty="0" err="1" smtClean="0">
                <a:solidFill>
                  <a:schemeClr val="accent1">
                    <a:lumMod val="50000"/>
                  </a:schemeClr>
                </a:solidFill>
              </a:rPr>
              <a:t>Kleinstr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.                 12</a:t>
            </a:r>
            <a:r>
              <a:rPr lang="de-DE" sz="2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de-DE" sz="2400" dirty="0" smtClean="0"/>
          </a:p>
          <a:p>
            <a:r>
              <a:rPr lang="de-DE" sz="2400" dirty="0" smtClean="0"/>
              <a:t>Postleitzahl und </a:t>
            </a:r>
            <a:r>
              <a:rPr lang="de-DE" sz="2400" dirty="0" err="1" smtClean="0"/>
              <a:t>Wohnor</a:t>
            </a:r>
            <a:r>
              <a:rPr lang="cs-CZ" sz="2400" dirty="0" smtClean="0"/>
              <a:t>t :</a:t>
            </a:r>
          </a:p>
          <a:p>
            <a:pPr>
              <a:buNone/>
            </a:pP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    410 40          Hamburg</a:t>
            </a:r>
            <a:endParaRPr lang="cs-CZ" sz="2400" dirty="0" smtClean="0"/>
          </a:p>
          <a:p>
            <a:r>
              <a:rPr lang="de-DE" sz="2400" dirty="0" smtClean="0"/>
              <a:t>Telefon: 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+43 556 897 24</a:t>
            </a:r>
            <a:endParaRPr lang="de-DE" sz="2400" dirty="0" smtClean="0"/>
          </a:p>
          <a:p>
            <a:r>
              <a:rPr lang="de-DE" sz="2400" dirty="0" err="1" smtClean="0"/>
              <a:t>Emai</a:t>
            </a:r>
            <a:r>
              <a:rPr lang="cs-CZ" sz="2400" dirty="0" smtClean="0"/>
              <a:t>l :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 ch.</a:t>
            </a:r>
            <a:r>
              <a:rPr lang="cs-CZ" sz="2400" i="1" dirty="0" err="1" smtClean="0">
                <a:solidFill>
                  <a:schemeClr val="accent1">
                    <a:lumMod val="50000"/>
                  </a:schemeClr>
                </a:solidFill>
              </a:rPr>
              <a:t>kellner</a:t>
            </a:r>
            <a:r>
              <a:rPr lang="cs-CZ" sz="2400" i="1" dirty="0" smtClean="0">
                <a:solidFill>
                  <a:schemeClr val="accent1">
                    <a:lumMod val="50000"/>
                  </a:schemeClr>
                </a:solidFill>
              </a:rPr>
              <a:t>@</a:t>
            </a:r>
            <a:r>
              <a:rPr lang="cs-CZ" sz="2400" i="1" dirty="0" err="1" smtClean="0">
                <a:solidFill>
                  <a:schemeClr val="accent1">
                    <a:lumMod val="50000"/>
                  </a:schemeClr>
                </a:solidFill>
              </a:rPr>
              <a:t>yahoo.de</a:t>
            </a:r>
            <a:endParaRPr lang="cs-CZ" sz="2400" dirty="0" smtClean="0"/>
          </a:p>
          <a:p>
            <a:pPr algn="r">
              <a:buNone/>
            </a:pPr>
            <a:endParaRPr lang="de-DE" sz="2000" dirty="0" smtClean="0"/>
          </a:p>
          <a:p>
            <a:pPr lvl="6" algn="r">
              <a:buNone/>
            </a:pPr>
            <a:endParaRPr lang="cs-CZ" sz="2000" dirty="0" smtClean="0"/>
          </a:p>
          <a:p>
            <a:endParaRPr lang="de-DE" sz="20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6">
              <a:buNone/>
            </a:pPr>
            <a:endParaRPr lang="de-DE" sz="1000" dirty="0" smtClean="0"/>
          </a:p>
          <a:p>
            <a:pPr algn="r"/>
            <a:r>
              <a:rPr lang="de-DE" sz="2400" dirty="0" smtClean="0"/>
              <a:t>Einbettzimmer (53,00 Euro)</a:t>
            </a:r>
            <a:br>
              <a:rPr lang="de-DE" sz="2400" dirty="0" smtClean="0"/>
            </a:br>
            <a:r>
              <a:rPr lang="de-DE" sz="2400" dirty="0" smtClean="0">
                <a:solidFill>
                  <a:schemeClr val="accent1">
                    <a:lumMod val="50000"/>
                  </a:schemeClr>
                </a:solidFill>
              </a:rPr>
              <a:t>Zweibettzimmer (80,00 </a:t>
            </a:r>
            <a:r>
              <a:rPr lang="de-DE" sz="2400" dirty="0" smtClean="0"/>
              <a:t>Euro)</a:t>
            </a:r>
            <a:br>
              <a:rPr lang="de-DE" sz="2400" dirty="0" smtClean="0"/>
            </a:br>
            <a:r>
              <a:rPr lang="de-DE" sz="2400" dirty="0" smtClean="0"/>
              <a:t>Dreibettzimmer (98,00 Euro)</a:t>
            </a:r>
            <a:endParaRPr lang="cs-CZ" sz="2400" dirty="0" smtClean="0"/>
          </a:p>
          <a:p>
            <a:pPr algn="r"/>
            <a:endParaRPr lang="de-DE" sz="2400" dirty="0" smtClean="0"/>
          </a:p>
          <a:p>
            <a:pPr algn="r"/>
            <a:r>
              <a:rPr lang="de-DE" sz="2400" dirty="0" smtClean="0"/>
              <a:t>Anreisedatum</a:t>
            </a:r>
            <a:r>
              <a:rPr lang="cs-CZ" sz="2400" dirty="0" smtClean="0"/>
              <a:t> </a:t>
            </a:r>
            <a:r>
              <a:rPr lang="de-DE" sz="2400" dirty="0" smtClean="0"/>
              <a:t>:</a:t>
            </a:r>
            <a:endParaRPr lang="cs-CZ" sz="2400" dirty="0" smtClean="0"/>
          </a:p>
          <a:p>
            <a:pPr algn="r"/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15. 6. 2013</a:t>
            </a:r>
          </a:p>
          <a:p>
            <a:pPr algn="r">
              <a:buNone/>
            </a:pPr>
            <a:r>
              <a:rPr lang="de-DE" sz="2400" dirty="0" smtClean="0"/>
              <a:t> </a:t>
            </a:r>
          </a:p>
          <a:p>
            <a:pPr algn="r"/>
            <a:r>
              <a:rPr lang="de-DE" sz="2400" dirty="0" err="1" smtClean="0"/>
              <a:t>Abreisedatu</a:t>
            </a:r>
            <a:r>
              <a:rPr lang="cs-CZ" sz="2400" dirty="0" smtClean="0"/>
              <a:t>m :</a:t>
            </a:r>
          </a:p>
          <a:p>
            <a:pPr algn="r"/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17.6. 2013</a:t>
            </a:r>
          </a:p>
          <a:p>
            <a:pPr algn="r"/>
            <a:endParaRPr lang="de-DE" sz="2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Aufgabe</a:t>
            </a:r>
            <a:r>
              <a:rPr lang="cs-CZ" dirty="0" smtClean="0"/>
              <a:t> : </a:t>
            </a:r>
            <a:endParaRPr lang="cs-CZ" dirty="0"/>
          </a:p>
        </p:txBody>
      </p:sp>
      <p:pic>
        <p:nvPicPr>
          <p:cNvPr id="5122" name="Picture 2" descr="C:\Documents and Settings\oem\Local Settings\Temporary Internet Files\Content.IE5\0O5GF9DT\MM9003957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5675" y="549275"/>
            <a:ext cx="1143000" cy="1143000"/>
          </a:xfrm>
          <a:prstGeom prst="rect">
            <a:avLst/>
          </a:prstGeom>
          <a:noFill/>
        </p:spPr>
      </p:pic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Schreibt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ähnlichen</a:t>
            </a:r>
            <a:r>
              <a:rPr lang="cs-CZ" dirty="0" smtClean="0"/>
              <a:t> </a:t>
            </a:r>
            <a:r>
              <a:rPr lang="cs-CZ" dirty="0" err="1" smtClean="0"/>
              <a:t>Brief</a:t>
            </a:r>
            <a:r>
              <a:rPr lang="cs-CZ" dirty="0" smtClean="0"/>
              <a:t> oder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 E- Mail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Hotel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füllt</a:t>
            </a:r>
            <a:r>
              <a:rPr lang="cs-CZ" dirty="0" smtClean="0"/>
              <a:t> </a:t>
            </a:r>
            <a:r>
              <a:rPr lang="cs-CZ" dirty="0" err="1" smtClean="0"/>
              <a:t>dazu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Formular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!!!</a:t>
            </a:r>
            <a:endParaRPr lang="cs-CZ" dirty="0"/>
          </a:p>
        </p:txBody>
      </p:sp>
      <p:pic>
        <p:nvPicPr>
          <p:cNvPr id="5126" name="Picture 6" descr="C:\Documents and Settings\oem\Local Settings\Temporary Internet Files\Content.IE5\4IJD8VPC\MM90028667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476672"/>
            <a:ext cx="1143000" cy="990600"/>
          </a:xfrm>
          <a:prstGeom prst="rect">
            <a:avLst/>
          </a:prstGeom>
          <a:noFill/>
        </p:spPr>
      </p:pic>
      <p:pic>
        <p:nvPicPr>
          <p:cNvPr id="5127" name="Picture 7" descr="C:\Documents and Settings\oem\Local Settings\Temporary Internet Files\Content.IE5\TCZ8G1UG\MC90044145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463" y="3657600"/>
            <a:ext cx="2743200" cy="2743200"/>
          </a:xfrm>
          <a:prstGeom prst="rect">
            <a:avLst/>
          </a:prstGeom>
          <a:noFill/>
        </p:spPr>
      </p:pic>
      <p:pic>
        <p:nvPicPr>
          <p:cNvPr id="5130" name="Picture 10" descr="C:\Documents and Settings\oem\Local Settings\Temporary Internet Files\Content.IE5\NGQ6NBR6\MC90044149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7275" y="3790950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Formular</a:t>
            </a:r>
            <a:r>
              <a:rPr lang="cs-CZ" dirty="0" smtClean="0"/>
              <a:t> </a:t>
            </a:r>
            <a:r>
              <a:rPr lang="cs-CZ" dirty="0" err="1" smtClean="0"/>
              <a:t>ausfüllen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de-DE" sz="2400" dirty="0" smtClean="0"/>
              <a:t>Vor- und Nachname: </a:t>
            </a:r>
            <a:br>
              <a:rPr lang="de-DE" sz="2400" dirty="0" smtClean="0"/>
            </a:br>
            <a:endParaRPr lang="de-DE" sz="2400" dirty="0" smtClean="0"/>
          </a:p>
          <a:p>
            <a:r>
              <a:rPr lang="de-DE" sz="2400" dirty="0" err="1" smtClean="0"/>
              <a:t>Strasse</a:t>
            </a:r>
            <a:r>
              <a:rPr lang="de-DE" sz="2400" dirty="0" smtClean="0"/>
              <a:t> und Hausnummer: </a:t>
            </a:r>
          </a:p>
          <a:p>
            <a:pPr>
              <a:buNone/>
            </a:pPr>
            <a:endParaRPr lang="de-DE" sz="2400" dirty="0" smtClean="0"/>
          </a:p>
          <a:p>
            <a:r>
              <a:rPr lang="de-DE" sz="2400" dirty="0" smtClean="0"/>
              <a:t>Postleitzahl und </a:t>
            </a:r>
            <a:r>
              <a:rPr lang="de-DE" sz="2400" dirty="0" err="1" smtClean="0"/>
              <a:t>Wohnor</a:t>
            </a:r>
            <a:r>
              <a:rPr lang="cs-CZ" sz="2400" dirty="0" smtClean="0"/>
              <a:t>t :</a:t>
            </a:r>
          </a:p>
          <a:p>
            <a:endParaRPr lang="cs-CZ" sz="2400" dirty="0" smtClean="0"/>
          </a:p>
          <a:p>
            <a:r>
              <a:rPr lang="de-DE" sz="2400" dirty="0" smtClean="0"/>
              <a:t>Telefon: </a:t>
            </a:r>
            <a:endParaRPr lang="cs-CZ" sz="2400" dirty="0" smtClean="0"/>
          </a:p>
          <a:p>
            <a:endParaRPr lang="de-DE" sz="2400" dirty="0" smtClean="0"/>
          </a:p>
          <a:p>
            <a:r>
              <a:rPr lang="de-DE" sz="2400" dirty="0" err="1" smtClean="0"/>
              <a:t>Emai</a:t>
            </a:r>
            <a:r>
              <a:rPr lang="cs-CZ" sz="2400" dirty="0" smtClean="0"/>
              <a:t>l :</a:t>
            </a:r>
          </a:p>
          <a:p>
            <a:pPr algn="r">
              <a:buNone/>
            </a:pPr>
            <a:endParaRPr lang="de-DE" sz="2000" dirty="0" smtClean="0"/>
          </a:p>
          <a:p>
            <a:pPr lvl="6" algn="r">
              <a:buNone/>
            </a:pPr>
            <a:endParaRPr lang="cs-CZ" sz="2000" dirty="0" smtClean="0"/>
          </a:p>
          <a:p>
            <a:endParaRPr lang="de-DE" sz="20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6">
              <a:buNone/>
            </a:pPr>
            <a:endParaRPr lang="de-DE" sz="1000" dirty="0" smtClean="0"/>
          </a:p>
          <a:p>
            <a:pPr algn="r"/>
            <a:r>
              <a:rPr lang="de-DE" sz="2400" dirty="0" smtClean="0"/>
              <a:t>Einbettzimmer (53,00 Euro)</a:t>
            </a:r>
            <a:br>
              <a:rPr lang="de-DE" sz="2400" dirty="0" smtClean="0"/>
            </a:br>
            <a:r>
              <a:rPr lang="de-DE" sz="2400" dirty="0" smtClean="0"/>
              <a:t>Zweibettzimmer (80,00 Euro)</a:t>
            </a:r>
            <a:br>
              <a:rPr lang="de-DE" sz="2400" dirty="0" smtClean="0"/>
            </a:br>
            <a:r>
              <a:rPr lang="de-DE" sz="2400" dirty="0" smtClean="0"/>
              <a:t>Dreibettzimmer (98,00 Euro)</a:t>
            </a:r>
            <a:endParaRPr lang="cs-CZ" sz="2400" dirty="0" smtClean="0"/>
          </a:p>
          <a:p>
            <a:pPr algn="r"/>
            <a:endParaRPr lang="de-DE" sz="2400" dirty="0" smtClean="0"/>
          </a:p>
          <a:p>
            <a:pPr algn="r"/>
            <a:r>
              <a:rPr lang="de-DE" sz="2400" dirty="0" smtClean="0"/>
              <a:t>Anreisedatum</a:t>
            </a:r>
            <a:r>
              <a:rPr lang="cs-CZ" sz="2400" dirty="0" smtClean="0"/>
              <a:t> </a:t>
            </a:r>
            <a:r>
              <a:rPr lang="de-DE" sz="2400" dirty="0" smtClean="0"/>
              <a:t>:</a:t>
            </a:r>
            <a:endParaRPr lang="cs-CZ" sz="2400" dirty="0" smtClean="0"/>
          </a:p>
          <a:p>
            <a:pPr algn="r">
              <a:buNone/>
            </a:pPr>
            <a:r>
              <a:rPr lang="de-DE" sz="2400" dirty="0" smtClean="0"/>
              <a:t> </a:t>
            </a:r>
          </a:p>
          <a:p>
            <a:pPr algn="r"/>
            <a:r>
              <a:rPr lang="de-DE" sz="2400" dirty="0" err="1" smtClean="0"/>
              <a:t>Abreisedatu</a:t>
            </a:r>
            <a:r>
              <a:rPr lang="cs-CZ" sz="2400" dirty="0" smtClean="0"/>
              <a:t>m :</a:t>
            </a:r>
          </a:p>
          <a:p>
            <a:pPr algn="r"/>
            <a:endParaRPr lang="de-DE" sz="2400" dirty="0" smtClean="0"/>
          </a:p>
          <a:p>
            <a:endParaRPr lang="cs-CZ" dirty="0"/>
          </a:p>
        </p:txBody>
      </p:sp>
      <p:pic>
        <p:nvPicPr>
          <p:cNvPr id="3075" name="Picture 3" descr="C:\Documents and Settings\oem\Local Settings\Temporary Internet Files\Content.IE5\Z6TLR95V\MC9002955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0"/>
            <a:ext cx="1471612" cy="1860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507413" cy="1828800"/>
          </a:xfrm>
        </p:spPr>
        <p:txBody>
          <a:bodyPr/>
          <a:lstStyle/>
          <a:p>
            <a:pPr algn="ctr"/>
            <a:r>
              <a:rPr lang="cs-CZ" sz="3400" b="1" dirty="0" smtClean="0"/>
              <a:t>Zdroje: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Použitý text a formulář je k dispozici pod webovým odkazem</a:t>
            </a:r>
            <a:r>
              <a:rPr lang="cs-CZ" dirty="0" smtClean="0">
                <a:latin typeface="Franklin Gothic Book"/>
              </a:rPr>
              <a:t> </a:t>
            </a:r>
            <a:r>
              <a:rPr lang="cs-CZ" u="sng" dirty="0" smtClean="0">
                <a:latin typeface="Franklin Gothic Book"/>
              </a:rPr>
              <a:t>: </a:t>
            </a:r>
            <a:r>
              <a:rPr lang="de-DE" dirty="0" smtClean="0">
                <a:hlinkClick r:id="rId2"/>
              </a:rPr>
              <a:t>http://www.huber-hotel.de/pages/zimmer-buchen.php</a:t>
            </a:r>
            <a:r>
              <a:rPr lang="cs-CZ" dirty="0" smtClean="0"/>
              <a:t> </a:t>
            </a:r>
            <a:r>
              <a:rPr lang="cs-CZ" sz="1600" dirty="0" smtClean="0"/>
              <a:t>( 27.01. 2013 )</a:t>
            </a:r>
          </a:p>
          <a:p>
            <a:pPr>
              <a:buNone/>
            </a:pPr>
            <a:endParaRPr lang="cs-CZ" sz="1400" u="sng" dirty="0" smtClean="0">
              <a:latin typeface="Franklin Gothic Book"/>
            </a:endParaRPr>
          </a:p>
          <a:p>
            <a:r>
              <a:rPr lang="cs-CZ" sz="1800" dirty="0" smtClean="0">
                <a:latin typeface="Franklin Gothic Book"/>
              </a:rPr>
              <a:t>Použité obrázky jsou ze souboru klipart ( 27.01.2013.)</a:t>
            </a:r>
          </a:p>
          <a:p>
            <a:r>
              <a:rPr lang="cs-CZ" sz="1800" dirty="0" smtClean="0">
                <a:latin typeface="Franklin Gothic Book"/>
              </a:rPr>
              <a:t>Toto dílo je dostupné pod licencí CC BY- SA</a:t>
            </a:r>
          </a:p>
          <a:p>
            <a:endParaRPr lang="cs-CZ" sz="1400" u="sng" dirty="0" smtClean="0">
              <a:latin typeface="Franklin Gothic Book"/>
            </a:endParaRPr>
          </a:p>
          <a:p>
            <a:endParaRPr lang="cs-CZ" sz="1400" u="sng" dirty="0" smtClean="0">
              <a:latin typeface="Franklin Gothic Book"/>
            </a:endParaRPr>
          </a:p>
          <a:p>
            <a:pPr>
              <a:buFont typeface="Wingdings" pitchFamily="2" charset="2"/>
              <a:buNone/>
            </a:pPr>
            <a:endParaRPr lang="cs-CZ" sz="1400" u="sng" dirty="0" smtClean="0">
              <a:latin typeface="Franklin Gothic Book"/>
            </a:endParaRPr>
          </a:p>
        </p:txBody>
      </p:sp>
      <p:pic>
        <p:nvPicPr>
          <p:cNvPr id="14340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120</TotalTime>
  <Words>610</Words>
  <Application>Microsoft Office PowerPoint</Application>
  <PresentationFormat>Předvádění na obrazovce (4:3)</PresentationFormat>
  <Paragraphs>140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An der hotelzeption</vt:lpstr>
      <vt:lpstr>An der Hotelrezeption</vt:lpstr>
      <vt:lpstr>Zimmer buchen</vt:lpstr>
      <vt:lpstr>Fragen zum Text richtig X falsch</vt:lpstr>
      <vt:lpstr>Ein Brief ans das Hotel</vt:lpstr>
      <vt:lpstr>Formular ausfüllen</vt:lpstr>
      <vt:lpstr>Füllt das Formular nach dem Brief aus!</vt:lpstr>
      <vt:lpstr>Aufgabe : </vt:lpstr>
      <vt:lpstr>Formular ausfüllen</vt:lpstr>
      <vt:lpstr>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der Hotelrezeption</dc:title>
  <dc:creator>jmeno</dc:creator>
  <cp:lastModifiedBy>jmeno</cp:lastModifiedBy>
  <cp:revision>14</cp:revision>
  <dcterms:created xsi:type="dcterms:W3CDTF">2013-01-27T13:04:59Z</dcterms:created>
  <dcterms:modified xsi:type="dcterms:W3CDTF">2013-01-27T15:07:43Z</dcterms:modified>
</cp:coreProperties>
</file>