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2"/>
  </p:notesMasterIdLst>
  <p:handoutMasterIdLst>
    <p:handoutMasterId r:id="rId13"/>
  </p:handoutMasterIdLst>
  <p:sldIdLst>
    <p:sldId id="261" r:id="rId2"/>
    <p:sldId id="268" r:id="rId3"/>
    <p:sldId id="269" r:id="rId4"/>
    <p:sldId id="274" r:id="rId5"/>
    <p:sldId id="272" r:id="rId6"/>
    <p:sldId id="275" r:id="rId7"/>
    <p:sldId id="276" r:id="rId8"/>
    <p:sldId id="277" r:id="rId9"/>
    <p:sldId id="278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66" d="100"/>
          <a:sy n="66" d="100"/>
        </p:scale>
        <p:origin x="-42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>
    <p:wipe dir="d"/>
  </p:transition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vyuka-ict.ic.cz/index.php?p=16" TargetMode="External"/><Relationship Id="rId3" Type="http://schemas.openxmlformats.org/officeDocument/2006/relationships/hyperlink" Target="http://www.vlaky.net/zeleznice/spravy/003040-Nahlednuti-do-jaromerskeho-muzea-parni-lokomotivy/" TargetMode="External"/><Relationship Id="rId7" Type="http://schemas.openxmlformats.org/officeDocument/2006/relationships/hyperlink" Target="http://www.nemakej.cz/na-hodoninsku-vyroste-zrejme-solarni-elektrarna-o3" TargetMode="External"/><Relationship Id="rId2" Type="http://schemas.openxmlformats.org/officeDocument/2006/relationships/hyperlink" Target="http://www.wikipedie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zatecky.denik.cz/zpravy_region/elektrarna_pocerady_20121212.html" TargetMode="External"/><Relationship Id="rId5" Type="http://schemas.openxmlformats.org/officeDocument/2006/relationships/hyperlink" Target="http://www.abicko.cz/clanek/serialy/3971/clovek-a-energie-iv-vodni-elektrarny.html" TargetMode="External"/><Relationship Id="rId10" Type="http://schemas.openxmlformats.org/officeDocument/2006/relationships/hyperlink" Target="http://stilus.cz/eshop/index.php?stranaid=zbozi&amp;id=140" TargetMode="External"/><Relationship Id="rId4" Type="http://schemas.openxmlformats.org/officeDocument/2006/relationships/hyperlink" Target="http://automatizace.hw.cz/el-energie-z-vetrnych-elektraren-1dil-problematika-rizeni-0" TargetMode="External"/><Relationship Id="rId9" Type="http://schemas.openxmlformats.org/officeDocument/2006/relationships/hyperlink" Target="http://www.novinky.cz/internet-a-pc/hardware/119687-mezi-procesory-zavita-novy-64bitovy-mikrocip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Přírodověda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V.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ENERGIE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Irena Turková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ENERGIE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3.vyučovací hodiny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0" y="1142984"/>
            <a:ext cx="942978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3600" dirty="0" smtClean="0"/>
              <a:t>nejdůležitější energie Slunce –</a:t>
            </a:r>
          </a:p>
          <a:p>
            <a:r>
              <a:rPr lang="cs-CZ" sz="3600" dirty="0" smtClean="0"/>
              <a:t>              - energie chemická- rostliny a živočichové</a:t>
            </a:r>
          </a:p>
          <a:p>
            <a:r>
              <a:rPr lang="cs-CZ" sz="3600" dirty="0" smtClean="0"/>
              <a:t>              - energie pohybová – pohyb svalů</a:t>
            </a:r>
          </a:p>
          <a:p>
            <a:r>
              <a:rPr lang="cs-CZ" sz="3600" dirty="0" smtClean="0"/>
              <a:t>              - energie tepelná – ohřev vody</a:t>
            </a:r>
          </a:p>
          <a:p>
            <a:r>
              <a:rPr lang="cs-CZ" sz="3600" dirty="0" smtClean="0"/>
              <a:t>              - energie elektrická – pohání stroje a přístroje</a:t>
            </a:r>
          </a:p>
          <a:p>
            <a:r>
              <a:rPr lang="cs-CZ" sz="3600" dirty="0" smtClean="0"/>
              <a:t>              - energie světelná</a:t>
            </a:r>
          </a:p>
          <a:p>
            <a:pPr>
              <a:buFontTx/>
              <a:buChar char="-"/>
            </a:pPr>
            <a:r>
              <a:rPr lang="cs-CZ" sz="3600" dirty="0" smtClean="0"/>
              <a:t>člověk nejvíc energie získává ve formě energie     chemické – v potravě      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357290" y="357167"/>
            <a:ext cx="6572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ENERGIE  V ŽIVOTNÍM PROSTŘEDÍ</a:t>
            </a:r>
            <a:endParaRPr lang="cs-CZ" sz="3200" b="1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 rot="10800000" flipV="1">
            <a:off x="706692" y="863045"/>
            <a:ext cx="79585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VYUŽÍVÁNÍ   ENERGIE  ČLOVĚKEM                                </a:t>
            </a:r>
            <a:endParaRPr lang="cs-CZ" sz="2800" b="1" dirty="0"/>
          </a:p>
        </p:txBody>
      </p:sp>
      <p:sp>
        <p:nvSpPr>
          <p:cNvPr id="13" name="Obdélník 12"/>
          <p:cNvSpPr/>
          <p:nvPr/>
        </p:nvSpPr>
        <p:spPr>
          <a:xfrm>
            <a:off x="714348" y="1643051"/>
            <a:ext cx="821537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-využití energie získanou v potravě k činnosti svalů</a:t>
            </a:r>
          </a:p>
          <a:p>
            <a:pPr>
              <a:buFontTx/>
              <a:buChar char="-"/>
            </a:pPr>
            <a:r>
              <a:rPr lang="cs-CZ" sz="2800" dirty="0" smtClean="0"/>
              <a:t>ovládání ohně – využití tepelné energie</a:t>
            </a:r>
          </a:p>
          <a:p>
            <a:pPr>
              <a:buFontTx/>
              <a:buChar char="-"/>
            </a:pPr>
            <a:r>
              <a:rPr lang="cs-CZ" sz="2800" dirty="0" smtClean="0"/>
              <a:t>využití energie vody a větru – usnadňují si práci</a:t>
            </a:r>
          </a:p>
          <a:p>
            <a:pPr>
              <a:buFontTx/>
              <a:buChar char="-"/>
            </a:pPr>
            <a:r>
              <a:rPr lang="cs-CZ" sz="2800" dirty="0" smtClean="0"/>
              <a:t>vynález parního stroje – převod energie páry na pohybovou</a:t>
            </a:r>
          </a:p>
        </p:txBody>
      </p:sp>
      <p:pic>
        <p:nvPicPr>
          <p:cNvPr id="9218" name="Picture 2" descr="05.07.2008 - Hradec Králové hl.n.: 423.0145 při objíždění soupravy Os 15461/15462 SŽJ Jaroměř - Hradec Králové hl.n. - Náchod © PhDr. Zbyněk Zlinský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3786190"/>
            <a:ext cx="5143500" cy="2714617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928662" y="6143644"/>
            <a:ext cx="3962400" cy="457200"/>
          </a:xfrm>
        </p:spPr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785786" y="714356"/>
            <a:ext cx="7643866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                                   </a:t>
            </a:r>
          </a:p>
          <a:p>
            <a:r>
              <a:rPr lang="cs-CZ" sz="2800" dirty="0" smtClean="0"/>
              <a:t>                            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14282" y="857232"/>
            <a:ext cx="8929718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/>
              <a:t>ELEKTRICKÁ ENERGIE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Elektrárny – </a:t>
            </a:r>
            <a:r>
              <a:rPr lang="cs-CZ" sz="2800" dirty="0" smtClean="0"/>
              <a:t>různé formy energii se mění na elektřinu</a:t>
            </a:r>
          </a:p>
          <a:p>
            <a:pPr>
              <a:buFontTx/>
              <a:buChar char="-"/>
            </a:pPr>
            <a:r>
              <a:rPr lang="cs-CZ" sz="2800" u="sng" dirty="0" smtClean="0"/>
              <a:t>TEPELNÁ </a:t>
            </a:r>
            <a:r>
              <a:rPr lang="cs-CZ" sz="2800" dirty="0" smtClean="0"/>
              <a:t>– 1. chemická energie uhlí se spalováním mění na</a:t>
            </a:r>
          </a:p>
          <a:p>
            <a:r>
              <a:rPr lang="cs-CZ" sz="2800" dirty="0" smtClean="0"/>
              <a:t>                           tepelnou</a:t>
            </a:r>
          </a:p>
          <a:p>
            <a:r>
              <a:rPr lang="cs-CZ" sz="2800" dirty="0" smtClean="0"/>
              <a:t>                       2. tepelná energie mění vodu na páru- pohání dynama</a:t>
            </a:r>
          </a:p>
          <a:p>
            <a:r>
              <a:rPr lang="cs-CZ" sz="2800" dirty="0" smtClean="0"/>
              <a:t>                       3. v dynamech se přeměňuje na energii elektrickou</a:t>
            </a:r>
          </a:p>
          <a:p>
            <a:pPr>
              <a:buFontTx/>
              <a:buChar char="-"/>
            </a:pPr>
            <a:r>
              <a:rPr lang="cs-CZ" sz="2800" u="sng" dirty="0" smtClean="0"/>
              <a:t>JADERNÁ</a:t>
            </a:r>
            <a:r>
              <a:rPr lang="cs-CZ" sz="2800" dirty="0" smtClean="0"/>
              <a:t> – 1. štěpení atomových jader – jaderná v tepelnou</a:t>
            </a:r>
          </a:p>
          <a:p>
            <a:r>
              <a:rPr lang="cs-CZ" sz="2800" dirty="0" smtClean="0"/>
              <a:t>                        2. tepelná mění vodu v páru – pohání dynama</a:t>
            </a:r>
          </a:p>
          <a:p>
            <a:r>
              <a:rPr lang="cs-CZ" sz="2800" dirty="0" smtClean="0"/>
              <a:t>                        3. v dynamech na energii elektrickou</a:t>
            </a:r>
          </a:p>
          <a:p>
            <a:pPr>
              <a:buFontTx/>
              <a:buChar char="-"/>
            </a:pPr>
            <a:r>
              <a:rPr lang="cs-CZ" sz="2800" u="sng" dirty="0" smtClean="0"/>
              <a:t>VODNÍ</a:t>
            </a:r>
            <a:r>
              <a:rPr lang="cs-CZ" sz="2800" dirty="0" smtClean="0"/>
              <a:t> – pohybová energie vody se mění na </a:t>
            </a:r>
            <a:r>
              <a:rPr lang="cs-CZ" sz="2800" dirty="0" err="1" smtClean="0"/>
              <a:t>elktrickou</a:t>
            </a:r>
            <a:endParaRPr lang="cs-CZ" sz="2800" dirty="0" smtClean="0"/>
          </a:p>
          <a:p>
            <a:pPr>
              <a:buFontTx/>
              <a:buChar char="-"/>
            </a:pPr>
            <a:r>
              <a:rPr lang="cs-CZ" sz="2800" u="sng" dirty="0" smtClean="0"/>
              <a:t>VĚTRNÁ</a:t>
            </a:r>
            <a:r>
              <a:rPr lang="cs-CZ" sz="2800" dirty="0" smtClean="0"/>
              <a:t> – pohybová energie větru – na elektrickou</a:t>
            </a:r>
          </a:p>
          <a:p>
            <a:pPr>
              <a:buFontTx/>
              <a:buChar char="-"/>
            </a:pPr>
            <a:r>
              <a:rPr lang="cs-CZ" sz="2800" u="sng" dirty="0" smtClean="0"/>
              <a:t>SLUNEČNÍ</a:t>
            </a:r>
            <a:r>
              <a:rPr lang="cs-CZ" sz="2800" dirty="0" smtClean="0"/>
              <a:t> – světelná energie – na elektrickou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57158" y="785794"/>
            <a:ext cx="821537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Energie nevzniká ani nezaniká jen se přeměňuje jedna v druhou .</a:t>
            </a:r>
          </a:p>
          <a:p>
            <a:r>
              <a:rPr lang="cs-CZ" sz="2800" dirty="0" smtClean="0"/>
              <a:t>Elektrická energie  - v továrnách, bytech, osvětlení, doprava..</a:t>
            </a:r>
          </a:p>
          <a:p>
            <a:r>
              <a:rPr lang="cs-CZ" sz="2800" dirty="0" smtClean="0"/>
              <a:t>Lidé spotřebují velké množství energie.</a:t>
            </a:r>
          </a:p>
          <a:p>
            <a:r>
              <a:rPr lang="cs-CZ" sz="2800" b="1" dirty="0" smtClean="0"/>
              <a:t>Tepelné elektrárny </a:t>
            </a:r>
            <a:r>
              <a:rPr lang="cs-CZ" sz="2800" dirty="0" smtClean="0"/>
              <a:t>znečišťují životní prostředí popílkem a kouřovými plyny.</a:t>
            </a:r>
          </a:p>
          <a:p>
            <a:r>
              <a:rPr lang="cs-CZ" sz="2800" b="1" dirty="0" smtClean="0"/>
              <a:t>Jaderné elektrárny </a:t>
            </a:r>
            <a:r>
              <a:rPr lang="cs-CZ" sz="2800" dirty="0" smtClean="0"/>
              <a:t>– vzniká nebezpečný radioaktivní odpad.</a:t>
            </a:r>
          </a:p>
          <a:p>
            <a:r>
              <a:rPr lang="cs-CZ" sz="2800" b="1" dirty="0" smtClean="0"/>
              <a:t>Vodní elektrárny </a:t>
            </a:r>
            <a:r>
              <a:rPr lang="cs-CZ" sz="2800" dirty="0" smtClean="0"/>
              <a:t>brání pohybu ryb, zaplavením úrodných území</a:t>
            </a:r>
          </a:p>
          <a:p>
            <a:r>
              <a:rPr lang="cs-CZ" sz="2800" b="1" dirty="0" smtClean="0"/>
              <a:t>Větrné a sluneční elektrárny </a:t>
            </a:r>
            <a:r>
              <a:rPr lang="cs-CZ" sz="2800" dirty="0" smtClean="0"/>
              <a:t>neničí životní prostředí.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23554" name="Picture 2" descr="http://www.gymnazium.milevsko.cz/projekty/oze/img/vetr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214290"/>
            <a:ext cx="1762114" cy="3000396"/>
          </a:xfrm>
          <a:prstGeom prst="rect">
            <a:avLst/>
          </a:prstGeom>
          <a:noFill/>
        </p:spPr>
      </p:pic>
      <p:pic>
        <p:nvPicPr>
          <p:cNvPr id="23556" name="Picture 4" descr="http://img.blesk.cz/static/old_abc/imgdb/original/phph6WH9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86182" y="428604"/>
            <a:ext cx="3762368" cy="2143140"/>
          </a:xfrm>
          <a:prstGeom prst="rect">
            <a:avLst/>
          </a:prstGeom>
          <a:noFill/>
        </p:spPr>
      </p:pic>
      <p:sp>
        <p:nvSpPr>
          <p:cNvPr id="23558" name="AutoShape 6" descr="data:image/jpg;base64,/9j/4AAQSkZJRgABAQAAAQABAAD/2wBDAAkGBwgHBgkIBwgKCgkLDRYPDQwMDRsUFRAWIB0iIiAdHx8kKDQsJCYxJx8fLT0tMTU3Ojo6Iys/RD84QzQ5Ojf/2wBDAQoKCg0MDRoPDxo3JR8lNzc3Nzc3Nzc3Nzc3Nzc3Nzc3Nzc3Nzc3Nzc3Nzc3Nzc3Nzc3Nzc3Nzc3Nzc3Nzc3Nzf/wAARCACLALoDASIAAhEBAxEB/8QAGwAAAgMBAQEAAAAAAAAAAAAABAUCAwYBAAf/xABAEAABAwIDBQYEBAQGAQUBAAABAgMRAAQSITEFIkFRYRNxgZGh8AYUMrFCUsHRFSNi4QczU3KC8ZIXJEOissL/xAAYAQEBAQEBAAAAAAAAAAAAAAABAgADBP/EACARAAICAgIDAQEAAAAAAAAAAAABAhEDEiExE0FRBGH/2gAMAwEAAhEDEQA/AN4lIUneEzS+92a2tJU2mFAzWXsfivaFuezuEtvxIONOBWXdx55U8tPivZr27dB23XH4hiT5j9q9qbR5asgqxKUlSU58hQC0nFByINaZJZukY7C4aeSBngVPnyoG4si0C8qFCcwOFdIT+kuIqbRH+Y2CPWov2rTuEpy7s6bdklYBBTpxo61trYt4SINLnRlGzIqHZKLZRkNDFVlKVEkgSeVay62Iy/KkLIVGUVnLyxuLRR7VCsMxjGldYTUiJQcQXAQN0xRDV04hvDhCgedVtpK8gCTyoxFkkpl1xKOgM1T/AKSv4AXBCzupwpHDnVGGKLdbShyEqxJ51wpy0q0S+waK9gqzDXQgk5U2Yq7MivYaJKQEjOVcqkyylySpQSBwOposwOlhagSE6cONR7MUa4ofSAEgchUFwoRhCa1mBMFcKI1oxLeFU5kdBXnGwTKRlSpGoCw1zDRXYkjQ98VDsjMAE+FNoloowca7golNo+obrSjHSp/LXH+iryrWg1YJtPZ62XsBIUSJQoaPJ4f8vvpyNLMwYJz65adPca1pNnpDrT2yL7MsCWVzmW+BHdMdxTSy/snEulKky8M8v/lH5k/1feDx18DXs9kZC9CihYWgqSsaKBg8+Hvlyptb/EG0Wkdn8wXW4zDoCsu/X1pMkbuRERIUNI5+9KuaGYnUH378qngujS2W10OmHGlNrH0hJxA90x5f9U2s9oWziglt9BUfwqMK8jWNbgQJEVcoh4fzCkLOi1ZBfRXXr56TWsKPoLbnJQmOJoDaLKrjeUsQPwzWPavry0BS086ggkFsnTwOVHW/xG4mPmGEOJOqm1YT+o+1MeHaJkrL3LbCThkZ1XgUNDnzoxramz7lJJWWjxDg055iatLSHE42VJUnmkyPSvQslnJwFjiVKzVGXIVVhNNAyriMq4q3BMQAatTJ1FZTXsNHG2PKufLGJAqtkGrBd4iJMcq6BlFEljdyia4lpXASRqKLRqZSARp9q4AcUnMmiktKIMp8qsatzh7RSdwGMqLQ0DlainDoOnGuNynNKUnvExRwt29TodI4VMWYUQEnLmRhNS5pFasXuIKoxFRqbAwJPDwpobaN1tnMZSo0P8q4XOzwb3QyKN0zOJQmCkhSyZ4TFXdmfyD/AMqsRaLxQoiKK7C3/wBL1qXJCkxJtllYDV/aJm4tziiclp4g+Bjx6UQ4i22pZIcaOS04m1nUdD4jPu6VwLPIHoaX2Tp2dfrtSAWX1FTRP4V8R4jPvHWjWjKQuvrVXaLJSU3CN5xI1VxxJ6xmRxGfOAQoHLIDpmI+8fatVfN/NJC0bjyc0qBg89R6cqz97aqTidSMOHNxCfw/1gctJHDuIjlOOr5OsZWUhZGSvvx9+ffU0uHgI9PfvjqMCDOaf+MEf9fY1MSJBEGc/eU/rUFBnaodSG3cgBCVxmgco4j7cOVQW2oKwr1OczOIcwdCKqRGsyNSffvnzothwQG3M25mEneSeJH6g69+dNmKUhSDKZ1kRORqaFb2JpZac4KScOLxGh9D0qx1lTcRCkEbqgMj+3cc/Sh3Mjx8aUagxvbN6wopdwuhJgpdTCvMQaZ2u3rV/wDzWlNL5DfB7tD4fes9iSpOF2QBooDNI7uI6eUaVW40pGoSUkZKBkKHGPHx7quyaRtWLm0ucrd5tavyjJXkc6tLUSIy61hu0DsB1UkaOAZ+PP7/AGoxjaN7aRgfKm+CVHGD3T7FUmGpqy1NRSyJOVKGdvKj+cxiSBJKDBHgde+fKj7fatm/kH8CvyuDCf29abJoIKDzrre5MzBEVILKk4kwpP5kmR51wq5ppAknBA3RrNTQpCXcQEVUFV4mijWFF9Mk9mIPWqnbkBuG4HQDSqcR0qJNKijOR35g8vSu/MnmfKq4OsV3COdVqjnsxVsbaTG2tu3exbFKl3VsgrWTASrCQFAHjBI9eVM9q/De0XrfD8q4laTKFJEkEZiPECsHsGz238L/ABfe7Wa2fcPpUXQ0thOMELVMwOnr3VtUf4mbUYzu9lXaBrv2bg9Yrxyz5U6aPQseOuGTt2bpLCDeW7jL2i0qSYnodI40pu7xA2tbMWm8+tCldo2QcEDU/bximdt/i20SoXls0jPIKBTHnXzb4p2xb7Y2zdXrSkMdq4VJRijCDmMvXxol+ltU0ZYUnaZuLq/eTv3FtZvJ0PaW+aJ6iJSf7HSSP22zXB/M2Y2gpyJZuCjD/as/8NbXOFNndLSuN1lw55HVB5g8P3ghq+0ppYUAsoJhJVCsJ/Kr9+Ig5ZgaLUujo012FhrZjhyN+yZjNKHAD3iDP3qQtLaP5O1GSIyDqFtx6EftS8gHMg/lhSCI6Ej0NTS4EmMUSdCSD68fvTRhm1ZXAxIaDFwhUYkNvJOLlAkEHqPXQ0Xmzn2gD2LoQqYlG8noQPvofSg5xAAQoct0jv8AelE2t7cWrqXWFLCkmQghWE+Eke5FKtGYvWYJSSAepj+9dQ6USlxONB1Sr9OIPX7jKnD9/dlo3DNwX7cwFoeSlxTROgOJMkclTnxzoT51pQl3Z1ouc5QlTZ/+p9xVKX0mgN5oYC60orbGp0Ke/wDfQ9DlUW3lAYc1J5cO/votu42ehYWhi5ZUJzafCu/JY68/OphrZt0o/L3Lza4H8tdvixH+nCo+WfQaClSNQIEiO0ZUSE58in3z+1SSpLnJK51GQ8uFTFqgKxMbQtSRmCVKa/8A0mPWrhYXL0YWQpf5mVpcSr/xJj7d1UmTRW26tlcpWtpXEpVBPfGtGtbVu2hvlC8sitP6iDS8odZ3X2lIA4LSUx3SKkBAJTvIOvT9qpNBQ5a2yhWTzCkK/oMg90xRlves3BhtW8PwkEGs6lKSkQJTxHEVcgYSCCcvpIyIptE6mkkGpJKRwFLrS8K4RcQFHRek9/KmACIzUBVNqiUmTlB1Arm5yHnXAG5+o+FdwM9aixoYp2Y1EFaifCrW9lNJJJWrMagxFSQ7nRLawdSBXGWSf0uMIia92Z22Jh09oicsRmsyuwRsRzsbq0auNnKJwnsAosnplmn+nUfhy3Rv3Uznz41S+yi4aLbyAtChBEU+S+zaV0Zc/DOyLlpDw2Xs91C0hSHEMtwQdCCBmKG2rsz5cFQZxMndW3nAHD10PA89CU43dfDNwXGErudluKlTQ+psningFdNFcIVq9aXbX9ql5haX7d5OShoocRHpBz50bJqqNq07TPnTzJZUAAlSFjcOPDjTyOeRHskEGuDEU5FapMABwb3Tv5Gn22dnfJOEKSpVo6ZSQM0nh/yGccxll+FG62tlwocDSiUgiMUOJ5j3zGRBFB0XJ5ONWeFZ/wCAPs/euEAD6Ugf7CAeuR/6qCkpgFOBXjE/3qSTi0IJ5pcA/XWlCXW767dzG2Ug6FJJIWDqCDr3ca9d27amlXNnBbTm6ySCWZ4ydUngfA86jOGJmCODmXly+1ebeft3QtBWFjjIVinUEaEEcONNABTP0T4T+h9/eJOJPGfH9QaMu7NDqFXVm1hCc3bcJCij+pPNP20OVAgBWYyV/tP7+/UJmFpdFx9akouJ+skAOHkTlCuvHjnma1SlcLTvA5hQzB8TlQ5mYhQI/Dve/fkS08HAGrgqBSIQ8Qrd6K5j1HUQKpAGW1/cNtpa+ZfSgHdKFq3c+QiR08o0M1XVwhQLgYdBzStTKDiHeBPvPlQLjK2nClSCD5gg8jEEEcRVjDpQChQltRko08Rlkev3FNEh7bzS802qAocG1rE90k+VWtrYc0DjXiFj/wDmKALeFONBxoJiTqDyI9g8KJbVjgrnF+b9/wB9e+hoQ5CGzkl1IJOikkfpFFW6nG8gAtA/ClQUR3RS5CinJWY4QeH6irSvFGIzyNHJh23hUnEJA5HI+VTxDkKSoeWgghc/Y+/cUT86r/SPnRySx4LgjUVMXB0ymnKLO2Royk/7s/vVqUpSN1CU8sKYrj5F8LWN/RQhTqgCG1kHSEmrkt3BE9kY65Uy6n+9KttfEOzNi27zt9cbzTZWppGa4gnThPCYmpcylD+kNolqzsXn9puMN2wELxEqmdEgcSdABWD2ZtQNP3F/sQKVbhz/ANxZrcEqGQDggmOQXxyCuBpBt/bu0PiS+Tc3GNpq0YW58o2ZQlKknCpJP1KG6SY5ARnWf2YjaGzX0P2qn1P29uV4W0GFScKNdciCf6cjkDU+Tkrx8H2pq7tNr2JKFdoyrdWhQwqQrkRwUPc8cvfWht3DaPEKSreZewzBnWPKR0kZgSu2Le3T6De29s9aXiEzcMONKShaZ+3qO6QNMy5a7aslQShxP1IVmppXCeY6jIjkdO6aaOTuLMq4lxt1SHQyFCMSRxy+oZeNdJgAgsmYMid7rprTF+3JJtbsJQ+2P5bqtAMzBP5Tz4HPSYAcQtpSkOIQhSSQpJIlJGv60plECQQc2tZkA68xl6VApBBnsgk58Yj9vtXVlQMlTc6kJjMcxAqOMHRbczO6j1G7rzFIkmnlMuJcaWlDiFbqhimfL/upP2zV2hVzZJQh1KSp63SFRlqtA1jmNU92lJIAkuCI4NZR48OnCutvlDoWh1xLiTktAAIPfPrx0poAUKQoSlTffBy9+8shIFJOZHgFe/eppg9b/wARCnrZDqbsCXLdIgPRqpA58SnxHKl4JUJ3wrq4B798dVAEsvBKQ0+krZkkEIMo5kSfMaHocxN1pTeE/WhYlC0jJQHvMajjQcgyDgn/AHzPl7/S21uOxJSQhxpR32xOfIgnRQ4HzkZFAJZcLSsSSEyIziCORzzFFIwOgqZgEZqbxAkdRzHqOOWdDrbCUB1olbKjAOFKSk8lcj6HnrEULUlQOIgjMb5/SnsBg05uwsEjmJkenv1qwEpGIRhOU8O49aGQpL/1bjvBUQlfnofQ9DrNC1NqKSN4bq0qGvQgCgwY2QAYzHETp751OGuax5VQgGQtskBOZBOY69RV4UCAQE+B/vQAL/6rXzjiA1sRhltZKUuP3JICokAwkcxSy6/xM+Ji4hPZ7Lsw4CQC2VqSMREnEo8jwzGk092T8MbGTshp57aNkzcC0DrquxK1NJgSdeGJPDU1RdtbOW2plu7UXm0Jh5DYGJMgJIiThJIyy1rwbP4ekzCvjD4qvXXG/wCPXHZhWFDlnahAV/UAlIVGhg5xOUwDfYN7RNg6Lx6/DynQ727mELIzmMZ4wN4gkZcABT5Dii0gqlzL68Q3p46V4BTzrafl0rS4cBnJJOsTpwrl5LEAt1XBS1bPJuFOLQpZUHwnCQoZqWDJyUkARE8KJXs9Vwyu3ulpQGllTTzanFhcz9c4SqMtcIMDrTFlk3G2W2bJCrpLSinACGw4CWpkgmEgBRJGuEjQk0RtSzXs924RcKcZUhDamU4A52gUSBJERmlU5GMudTkySj0VSoUMqfs9oNPMNtKcViAUsYcYGGRAMJyJIAPATNUKtrxvHdB8JfSSQtlvAMOsEAmU8xVjj6y6lRbJ7PEUlRw5lJAzGmvI61QlV0tCk3C0RyQo9eueRHqKI5p8MhxiyLb63y47d3r67hMFTawnCnQSmAN2Y7s5zokpF22EFA+ZbASjOMYGiD10A8vy0HesNvoMKhYzkak6z9sq4m8C8nwlDwGcDdcHT9u+vRjyNO/RLrogQoJjsVBM6qCt0+NVnElWaWgBmRu5dRTF9lF+kvIM3IErAAJey7/qic+IE6zKwrbATIXA+lRUBh9NK9kZJkUTxQZDiB+I4U594geYqJUVTLqucJ079dOYr2+CSi2yBlQCSrD1HCK6ceRltEGThI8xHqKoTzcyFIS6VCCFBWYI0zAy6GjXWRtUlSG229ocUEwLjnAnJzmIhXCDQIIWP5jqlcYSJA6iTpzEV5ISSEoaWqOEk5cMxGXI8KQB51xKSCJkYf3j3rzqwYlSIdUOgiPfvqzWP4purcaZ2jICV5Dt+ijwXwB/Foc6WEEuFlaHVvJMFtSCDI1BGZ/burWSWsOKYUVI7MDRQVvBY5EDUfqOGoK3XWy7bFRQn/MaGRb6zxT18+BPWtkbQgLdabtWwPquVhJ8jJ4cv0iBf2XZvgubReuH288NvuBP/JU5eFDyRj2xUW/RzEnDJhPecVNLVh95odu0pLMbr7kISPOMQy4ZjhyKpPxVaMPlNsi0tR/qNAKXn/UZjuEVR/FbXaD6l9tdv3SSFJcDqiZB1kAxFeeX64rpFrEx82GWysodW8to7yWEhJSeUrIM654aMSLlaQobFQQoSCq5EnvyrPBTy7mbi7ddP0wreEciSNMqvLyiZMknUlrM+teWX6ZMvxo9cfEbStit2i2VhabRVqhUgCFRilMZncGf7mirDbuyW7QFGz2l3imw2p5Z+ojQGNfpSfKvm93tQupASc+JiJMUKnaLyRHaLjEDEyCdKabItm6v9rocdNwyltltaitDLeQSDnhHh9qAc222LhBLhKMwoTlMEfrWONw6oQFHWelREnVY7prajyfRrf4htrJQcbeKHcQVjaOYMKB+9A3PxM2NMSoyCSdB7msTjKRBVUFOq0SJqdOR5NM/8QKcJCZAUIMmfHvrtrtxXaJDpEaKPOswSsmZI8a5KunOQa3jRqNp/FbJK1oXeJKRmFBBPhQy9s2APZy4pGL6sOYPT2dayeLPP1NeLgBzE1owUXwZ/De2V8q2cRicLjThlDs5DSJIz148D6N7lo3CDc22EOCS82AlOKNVcPEeIyJCfnGztqKtCUOguW6/qb5dR1+9bLZO0MPZradDjZzbcSYMjgeRH9j19EZUTRcoBQSHHkzok5qg8tNKqUUJBKQuAd6TGA84HDxprOwQlVzeXDjSSTiYaKQnvxGcI/p4RGYg0vuvjTYVgofw3ZrTi05Bx0F0+asvKuzyxRlFllnZXt4YsrNxwalTLcgdQo5Dzo1Ww1sb20r+0tUz9Jc7RQ7gmR4TWQ2p8e7bv0qQl0tt8AFTA8AB96zr93cXR/nPOOg8FHLy0qHnfodD6G/tj4XsJT2rt86OClYG/HDJjvNL9q/H96q7UzYFttklKe0bBBUMhzJy0knhWOtrB25BLDa1BOpSMh3nh51exs543SUJt1vFAxHCpJSemIEj151yeRvtl6UjQ7eU/c/DqrpRdW43cpStwToQYB8az7OznnVQ8kNAT/m5eQr6BsPt02LtltJkfJqKXMCXSolQAyIRM6qiNIFeuNmpbQE26m1oUDiceCkkGeGcnjXCc66FQbXJk7PZlmjCq5xLUAd1RAGXd1/SmjakW4SWEhtCchgMAc8vPzo5Wy1KUSp5s7u6AkgA85mYE1FWx0JScNxCsRIJRH69felcXbHSSAvmw8tAQ8talElJxTESedS+ZUPxr/8AE/vV7WyEq3i66SlX8w4QAoczJ66zURsqRPzjx69kP3rV8DWRgcKO7xqUJ4CK8kApE8jXoAHvlXqIOQNQI8q6EzwPTOokwlRGoOVRSomJPGsYmSBEnTpUCoDUma8nlVhSOXvKsYhiBHE+NcxEaelTAGMCMpNcUBBrGIhR4keNcJE14ARpyryUgpJIzgVhPSlWWtF2F4/ZOEsLgKEFJzBy17/emVCKSmU5amvRhUqMs6TFjri3ldo86XFn85k/2rrTXarCW5WpWgEkmjNm2zT900hxEpK4MEjLwrVt2lvaG5FuyhENoIIGckmc/AVMpaoqrM/bfD1y7h7VTbSVHIqUCT4D9YpxbfD9m2tJdeWuFcU5HwHvvpjaLUXVJMFKVEAEZAQDVO0VqJdIOFSTuqTukbwGo6E1ycmyqpBrTFuAAWlqjTGkqA4aKkCujaCmFJb+VITmAUKhHvw86ERYWyMRCVkrXvFTijOcRmdOlVFZbewIgJOojvqXdlKTGSNpOZ4msvpKSrMjhnQ7u10NqwqbOP8AKJMcOEzQO0FltxTaICCTKYEHL+1V27ziiwlSpCjJnOdaKBtjUX5WSlSFITxJQUj1oa42x2ICkBvD+ZOYHWRlETrS/azzjTbq0K3jIJIngOdO9o2rCFrCGkJBfw7oiBlkOVWkibdCxnbTroSElSVkkw2ZIgTp1z6+lSFypQxJuXSDmCSZNAIcUpDqlEFQW5CiM/p51Nd4+hakpUkJSYAwJ08qzIbP/9k="/>
          <p:cNvSpPr>
            <a:spLocks noChangeAspect="1" noChangeArrowheads="1"/>
          </p:cNvSpPr>
          <p:nvPr/>
        </p:nvSpPr>
        <p:spPr bwMode="auto">
          <a:xfrm>
            <a:off x="76200" y="-601663"/>
            <a:ext cx="1676400" cy="12573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643174" y="3000372"/>
            <a:ext cx="7285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větrná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072462" y="2214554"/>
            <a:ext cx="646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vodní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71670" y="6357958"/>
            <a:ext cx="8787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sluneční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929322" y="6143644"/>
            <a:ext cx="7990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jaderná</a:t>
            </a:r>
            <a:endParaRPr lang="cs-CZ" dirty="0"/>
          </a:p>
        </p:txBody>
      </p:sp>
      <p:pic>
        <p:nvPicPr>
          <p:cNvPr id="5122" name="Picture 2" descr="http://g.denik.cz/13/36/dsc-7587pocerady_denik-38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29190" y="3071810"/>
            <a:ext cx="3619500" cy="2714626"/>
          </a:xfrm>
          <a:prstGeom prst="rect">
            <a:avLst/>
          </a:prstGeom>
          <a:noFill/>
        </p:spPr>
      </p:pic>
      <p:pic>
        <p:nvPicPr>
          <p:cNvPr id="5124" name="Picture 4" descr="http://www.nemakej.cz/fotovoltaika-novinky/na-hodoninsku-vyroste-zrejme-solarni-elektrarna-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2910" y="3714752"/>
            <a:ext cx="3357586" cy="2071702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928662" y="500042"/>
            <a:ext cx="6572296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ELEKTRICKÉ  PŘÍSTROJE</a:t>
            </a:r>
          </a:p>
          <a:p>
            <a:endParaRPr lang="cs-CZ" sz="2400" dirty="0" smtClean="0"/>
          </a:p>
          <a:p>
            <a:r>
              <a:rPr lang="cs-CZ" sz="2400" dirty="0" smtClean="0"/>
              <a:t>Slabý elektrický proud vzniká v elektrických článcích a bateriích.</a:t>
            </a:r>
          </a:p>
          <a:p>
            <a:r>
              <a:rPr lang="cs-CZ" sz="2400" u="sng" dirty="0" smtClean="0"/>
              <a:t>Elektrický proud </a:t>
            </a:r>
            <a:r>
              <a:rPr lang="cs-CZ" sz="2400" dirty="0" smtClean="0"/>
              <a:t>– elektrická energie, která protéká vodičem.</a:t>
            </a:r>
          </a:p>
          <a:p>
            <a:r>
              <a:rPr lang="cs-CZ" sz="2400" dirty="0" smtClean="0"/>
              <a:t>Elektrický proud prochází elektrickým obvodem.</a:t>
            </a:r>
          </a:p>
          <a:p>
            <a:r>
              <a:rPr lang="cs-CZ" sz="2400" u="sng" dirty="0" smtClean="0"/>
              <a:t>Elektrický obvod </a:t>
            </a:r>
            <a:r>
              <a:rPr lang="cs-CZ" sz="2400" dirty="0" smtClean="0"/>
              <a:t>– zdroj elektrické energie</a:t>
            </a:r>
          </a:p>
          <a:p>
            <a:r>
              <a:rPr lang="cs-CZ" sz="2400" dirty="0" smtClean="0"/>
              <a:t>                             - vodič</a:t>
            </a:r>
          </a:p>
          <a:p>
            <a:r>
              <a:rPr lang="cs-CZ" sz="2400" dirty="0" smtClean="0"/>
              <a:t>                             - spotřebič</a:t>
            </a:r>
          </a:p>
          <a:p>
            <a:r>
              <a:rPr lang="cs-CZ" sz="2400" u="sng" dirty="0" smtClean="0"/>
              <a:t>Zdrojem energie </a:t>
            </a:r>
            <a:r>
              <a:rPr lang="cs-CZ" sz="2400" dirty="0" smtClean="0"/>
              <a:t>– elektrárna, elektr.zásuvka, akumulátor, baterie</a:t>
            </a:r>
          </a:p>
          <a:p>
            <a:r>
              <a:rPr lang="cs-CZ" sz="2400" u="sng" dirty="0" smtClean="0"/>
              <a:t>Vodiče</a:t>
            </a:r>
            <a:r>
              <a:rPr lang="cs-CZ" sz="2400" dirty="0" smtClean="0"/>
              <a:t> – hliníkové nebo měděné dráty, voda.</a:t>
            </a:r>
          </a:p>
          <a:p>
            <a:r>
              <a:rPr lang="cs-CZ" sz="2400" dirty="0" smtClean="0"/>
              <a:t>             - jsou obaleny izolanty</a:t>
            </a:r>
          </a:p>
          <a:p>
            <a:r>
              <a:rPr lang="cs-CZ" sz="2400" dirty="0" smtClean="0"/>
              <a:t>Elektrickým obvodem protéká proud jen když je uzavřen.</a:t>
            </a:r>
          </a:p>
          <a:p>
            <a:r>
              <a:rPr lang="cs-CZ" sz="2400" dirty="0" smtClean="0"/>
              <a:t>Používají se schematické značky.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http://www.moeller.cz/priruckazapojeni/images/00051342_0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575" y="-136525"/>
            <a:ext cx="762000" cy="1524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00034" y="571480"/>
            <a:ext cx="864396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ELEKTRICKÉ  PŘÍSTROJE</a:t>
            </a:r>
          </a:p>
          <a:p>
            <a:r>
              <a:rPr lang="cs-CZ" sz="2400" dirty="0" smtClean="0"/>
              <a:t> </a:t>
            </a:r>
          </a:p>
          <a:p>
            <a:r>
              <a:rPr lang="cs-CZ" sz="2400" dirty="0" smtClean="0"/>
              <a:t>Technický obor –</a:t>
            </a:r>
            <a:r>
              <a:rPr lang="cs-CZ" sz="2400" u="sng" dirty="0" smtClean="0"/>
              <a:t> elektronika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Základní součástka </a:t>
            </a:r>
            <a:r>
              <a:rPr lang="cs-CZ" sz="2400" u="sng" dirty="0" smtClean="0"/>
              <a:t>– tranzistor</a:t>
            </a:r>
          </a:p>
          <a:p>
            <a:r>
              <a:rPr lang="cs-CZ" sz="2400" dirty="0" smtClean="0"/>
              <a:t>Seskupení elektronických součástek do složitého obvodu – mikročip</a:t>
            </a:r>
          </a:p>
          <a:p>
            <a:r>
              <a:rPr lang="cs-CZ" sz="2400" u="sng" dirty="0" smtClean="0"/>
              <a:t>Mikročipy</a:t>
            </a:r>
            <a:r>
              <a:rPr lang="cs-CZ" sz="2400" dirty="0" smtClean="0"/>
              <a:t> –  kalkulačka, počítač, fotoaparát, auto, pračka, sporáky……</a:t>
            </a:r>
          </a:p>
          <a:p>
            <a:r>
              <a:rPr lang="cs-CZ" sz="2400" u="sng" dirty="0" smtClean="0"/>
              <a:t>Počítače</a:t>
            </a:r>
            <a:r>
              <a:rPr lang="cs-CZ" sz="2400" dirty="0" smtClean="0"/>
              <a:t> – zpracovávají velké množství informací podle vytvořených programů.</a:t>
            </a:r>
          </a:p>
          <a:p>
            <a:r>
              <a:rPr lang="cs-CZ" sz="2400" dirty="0" smtClean="0"/>
              <a:t>Ty sestavují -</a:t>
            </a:r>
            <a:r>
              <a:rPr lang="cs-CZ" sz="2400" u="sng" dirty="0" smtClean="0"/>
              <a:t> programátoři</a:t>
            </a:r>
            <a:endParaRPr lang="cs-CZ" sz="2400" u="sng" dirty="0"/>
          </a:p>
        </p:txBody>
      </p:sp>
      <p:pic>
        <p:nvPicPr>
          <p:cNvPr id="3074" name="Picture 2" descr="http://t1.gstatic.com/images?q=tbn:ANd9GcSOrY4QnDFexo24T6eO0rPVDw3o_P5PaZ3Gs7HIRYlRZSQYluhV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4214818"/>
            <a:ext cx="2857500" cy="1600201"/>
          </a:xfrm>
          <a:prstGeom prst="rect">
            <a:avLst/>
          </a:prstGeom>
          <a:noFill/>
        </p:spPr>
      </p:pic>
      <p:sp>
        <p:nvSpPr>
          <p:cNvPr id="6" name="AutoShape 2" descr="data:image/jpeg;base64,/9j/4AAQSkZJRgABAQAAAQABAAD/2wCEAAkGBhISEBQUExQUFBQVFBQVFRYUFhQWFBUVFBQVFRcVFBQXHSYeGBkkGRUVHy8gIycpLCwsFR8xNTAqNSYrLCkBCQoKDgwOGg8PGikcHBwpLSkpLCwpKSkpKSkpKSksLCwsKSwsLCwpLCwsLCkpKSwsLCwsLCwpLCksLCwpLCwpKf/AABEIAMQBAQMBIgACEQEDEQH/xAAcAAABBQEBAQAAAAAAAAAAAAAAAwQFBgcCAQj/xABOEAABAwICAwwFCQYDBgcAAAABAAIDBBESIQUGMQcTIkFRYXGBkaGxwTJCUnLRFCMkYoKSorLCFUNTc9LwM2OzFjSDk8PhFyUmVGSjpP/EABkBAQEBAQEBAAAAAAAAAAAAAAABAgMEBf/EACQRAQEAAgEEAwACAwAAAAAAAAABAhESAyExQRNRYQUyUnHh/9oADAMBAAIRAxEAPwDcUIQgFX9N65xU0m9vZI42Bu3DbPpIVgWa6/t+l57DGz9XwWM7ZOzWM3Uo/dSh4oZe1nxSD91ePigf1vaPJZ9VRlp5uJNHOXPnW+MaO7dcH/tj1yj+hN5N193FTDrlP9Cz1zki8q8qcY0SDdidjG+U4wetgeS8c4uAD0ZK+aF1hp6tmKGQOt6Tdj28zmnMeC+eHlFNWyRPD4nuY9uxzSQR18nMtTKpcY+mULLtV92AZR1otxCZgy/4jBs6W9gWl0tWyVgfG5r2OFw5pBaRzELcrFmiyELy6qPUIuhAIQhAIQhAIQhAIQhAIQhAIQhAIQhAIQhAIQhAIQhALOt0IfSW8hib+Z60VZ7ujD59n8ofncufU8NY+VPlZfI/3zqJqYS02Uvt8kjLGHCxXGOiGcUm4pJ2mWDYwnpsl6DWRjHXdAyRvG1znN7Cy1j2rtMK53OEC08hSboXch7CrpQ686O9eiwH/mjvcD3KVZugaMGyMDopx8Vrgc4zF0R5FJaB1lqqJ+KB5aCbuYc43+83l5xY86u1RuoUTfQgLumKFg7Tc9yrulN1GR4Iiip4Ry4I3v8AxNt3LUxiXONH1X3ToKoBko3iY5APPzbz9SQ+BseS6yvSNMX6YDS94M0cZLsTicTpC0uvfnVfdpdx9Zp+wz4Jzoqqca2nc47GOAyAybIx1suk9q69PtdOWV2e/wC180Ej4/lFQ0se5hwyz4bscWm20WuFJUu6ZUt2Vkn2t6d/qMVX1nhw19UOSom/1HFIQNXVlolLus1f8eN/vxMP+m5qmKbdYqONtO7obMzzcsyhjB2i/SpGno2H1G/dC1MMb6N1p8G6mT6UEf2Z7dz4x4qTpt0WN22CUe66B/hID3LM6bRkZ9XsLh4FSlLoOJ3tjoe7zJVvRxOVaPFrpAdrJ29MMh72ByXbrbSHbKG++17PztCpFLqnGdkkregs/oUpDqnIPQq5W9IJ8HhcrhhPbW8lti07TO9GeE9EjD3XTxkgOwg9Gaph1WquKpjfzSRX8cSTOrNUPUo3/YDT3MHisccP8mt5fS8oVDqWVVPG+R8IDI2ue4xzyCzWgucQ0S55A5AKzas1m+07H8LhNDrOcXkXJBGI5kZcazcdTcuyVLIQhYaCEIQCEIQCEIQCEIQCoG6OPnY/5Z7nH4q/qgbp0mF9P9YPb2Wd5LGfhrHypl0nUSWAPGHMHU57R53XpckKo8H7TO57SuLakVG0+8fNJC1hy9J+KcVQ4R98+JQKSQ+q63uu7b2Xrnh5qalo5T2leCFvHfvKetoZeNjz9nCj5E/2bdLmDxIV0mzIQt5O5KsaBsb2AJcUTvqDpkj8nFemj2cOP8Tu7AQmlN3ZuH98ak6dmF9I72jUj7ojKaOpwMw6/MGm23lPwUrLFaCgdyz1Te1jfgt4f2SktdWW0lU88uL77Wu81HwKU13H0559pkDu2CNRkBXVlIU4UrThRUDlJU7l0xKm6UqYo3qBpXqWpZV1qRaKGRTlM9VaiqFOUtQvL1MXWVNxvSwKYRSpw2ReTLF1mRPTEGOnmZ7UMrfvMcPNQ25tUYqCH3D+dx81YQ++XLl2qo7lUn0RrfZL29gYtYf1rOXmLyhCFAIQhAIQhAIQhAIQhALPN1kZ0p+s/wAG/FaGs83XjZtKf8x/6FnLwsUbGuag8Hs8QkRIupHcErjptVZx84733eJXtl7Uf4jvfd+YroDnHf8ABemeHnrjAORcEJcW5R3/AAXLgOU9n/dUJNXYC6bbn7l1dvIe3/sgSkGSn6+G2jdHv5K2QfexjyUFK7LYB238VbNMU9tA0juSrY770sjVvDyITXb/AHiM+1S057GYf0qIhcpbXT0qY8tMB92WUKEhcu1c0pC5SED1ExPT2GRalVNU8qlaeVV6CVSME67SosdLU2UxS1iqkNQn0NUpljtZVxp6xPY6pVKCuT6PSC4ZdNuVZWVKq+5zJhknj9mpqB2PeP0J0NIqH1HqLV9QOWpefv7479axw1Ktvhp6EIXnbCEIQCEIQCEIQCEIQCzrdmyhpj/nEdoHwWirPN2mMmlgt/HH5SfJSjNGSpR8nBKZMeli/I9C56a2hqn/ABHe+fzIC9n9N3vfqXQI5O//ALLtPDi4XhCVxD2R2n4rzfPqt/F8VQnZCUEnM37rfgvd+dynqy8ECUjTbYdqv+n6f/0xEfZMT/8A9L/iqA/O3T8Vqem6a+qp5qWN3ZLi81Ze6xneuDvm6Q/Umb2S3/UoCGRTOtD70tK768w7RE5V2OVem+XJKxyJ3FKomOVO4pFBLRSp7FOoaOZOY5lqVU5DUp9FVKvxzpwypXWZJpYY6pOGVirzKpLNrFrcRPiuTfVKqtpOTnlhPayEeZUV8tXGgau2kCeaJ3YR/QsZaa231CEL5zuEIQgEIQgEIQgEIVI1g3SWwyviijDyw4S5zuDiG0BozNjle42KW6F3VE3YG/QojyTjvjkUBV7pdeQcDWDktE4+JKr2nNba+rhEU8bS0PDw4MwOBAc222xFncnEpvZZpXmuSuLI9CSMLhmbdrT4Feg5KBjUekfe/UvQu5Twj0le7909V10jFcIwHkPYgzHkcuCXez2lVCgiP9kBe7zzjx8FyL8isWquqDq1sjsYjawhoJaXXeRexAIsBlc8+xRVfdEMs+5bJX0t9Wy3l0eD2NDljkjC0kHa0kG3KDYreW099DMZy6Pt/wDQ1VcXz/p2S+joDySj8UI/pVailU/Xuvopn1ZIfySNVWY9emuWkrFKnUcqiY5k5jmREtHKnDZlEsnS7JkEsydLtqFEb6lG1CbEuKlKCpUQKhdfKVeSpX5UvNG1Nqu/LGO4yfFRfyle0E/0lnO1w72/FN9x9Swvu0HlAPaLqD121p/Z9Lv+DHw2sDb29K5v2AqR0HLipYHcsMZ7WNKpe7g62jW89RGPwSnyXkdlD01ukGqlL3b6xtgAxj+A0AZ2FsyTnfnTaDW0N9GaoZ0OP9QVMalMVgpxicq1DV7dgMTw2d75Y9hLm8NvO118+g9y0XVzXqkrnuZA5xe1uMtc2xDbgX7SF8yR5la/uEUN3VcxH8KIH7z3foTWiXbXUIQjTOd1fWero3Q7zJgZI197AXxNIvwjzOCyR+n5iScZFzc2y2+7Za7u3UOKhjktnFM37sjXNP4sCw8FNM2nb6+R21xPSSfFIOmPKuSvCVWSkMhxBSLTkoqP0h0hSbFnJqEZfSPT5hPG6OmOyOT7jvgmksZc4gAkkgAAXJJtYAcZTltZPCcOOWP6pLm/hK3GaWboSc/unddh4lOItV6g+q0dLh5XSA1gqf4zu7xshgqKg4Rvsx5Bjf3C6vZO5OuoBGCDIxzvZju63S7IDqunmgdK1ELJRC8taQMVml2ey4IBwm3HkprRG5zK/Odwhb7Is6Q9Xot6yTzKffq1RwGNjaZ8++Pwudic7AMuHJYhoGfINhUtjUlZe5fRNJD9Aib/APFa3thAWU7oWhIIGRGGMRlxkDsJdYgNbbIkgbeJbHSR2giH1GD8Flm321J3fLdQP/LZR7Lmfhmc3zVRDloGjNGNndLSufvYlqd5xWxYS6paAcNxfMjjU9FuHQcdXIeiJg/WV6Mr4ZxZK2RLslWvxbiNGNs856BGPIp3HuMUA2yVJ+3GP+mnKJcNscZKnDJVs0O5Do69rTuP80Z9jAnkW5Po69t5kJG0GWS/XYhTnE+OsSE2S9Eq21+oOio7Y4WtubDfJpRc8gu8XT+LUHR3FSxZe05/difmnOL8dYMJSvd+K31uqWj2gH5NTDpDSesOXf7GoGmwgpOqOE83GE5/h8f6wDfl1ST/AD8Z5yPynyX0J8kpm7IKce7HD5BRetMcT6GoaGRgiJzhhY0EGP5wWsPqd6TL8OH6tupM2LR9Mf8AKaPu3b5Kpbu7/oEI5alvdFL8VP7mM+LRkPMZW9kr/iqxu9yfRqYcs7j2RuHmuWXlr0xVqJDkvQuCjLqEL6A3GaDe9GB38WWWTqBEY/01gTNi+ntS6HedHUrNhEEZPvOaHO73FSrimkIQo2rm6HQ77ouqbxiIvHTERJ+lfNq+sKqnEjHMdse1zT0OBB8V8oyRFjiw7WktPS02PeEZr268KEKsvGbR1KTiKjFIwFZyaxOdGn6VF/Nh/MxbWRfI5jkOY7CsSov94j/mRfmattStYuG0MV/8KK/8uP4J0DlYZDkGzsTR+kIm+lIwdLm/FN5dZKVu2VvViPgFZjll4my5YzzZHFZPG92B0hacVgGHhHOxByNhmOhK08YZk0OzN7uOZ6brgS743FAQA5xu4t6zYEbbnalIg5pa1xxkm9zYEZtHEM9vcpZrsuNlm53VPdR9GAc8vhGtdAsxvNh+CyLdKzfTDlMneYwtdqmOLCGWxbW4r4bg3F7Z2y4lfSe3zJWvMNbUW2x17XdlRE5acdJEKIr9yHSE1TPMTTM36QvLcb3NF7bOBzXUgNy3SrvSroW+7GT+lq9Myx9uWr6PIdLkf2D3FdVGlnPY5gc5mJpbjZha9pPrMOE2Kbs3Hqw+npR49yG3eZFXNc9RjR7239oVMkj7uI4LQ1guL7TmXbPdcnLD0d1zdpoWHAcLce+y59PF2JN+nGjaB9qSTzevnjSlc8Sva2WRzWmwLnZm2ROXPdMXVLztce0rHLFrVfQGmNIUk4aJTE3CHgFkjGus8AOBJJvewz2hKS6504/eUw6BHsz5Asn3KtCtrNK08Urd8iO+Okab2IZG42P2sPavo+Dc70YzZRU3XG135rq/JPBxqgu19pxsli+zGPJi8/8AEBmYEshB2hjJAD1ABajDq3SM9Cmgb7sUY8AnkdKxuxrR0ADwU+SfRxv2xz/arF6MdS/oicfEriorqmVj2No6sh7HNvvezE0i9r862qy9T5fw4KluYaKnp9HtZOzA8ve7CTmGuItfkO0251Ut35/Ao28rpj2CMea1pYxu9VF6ilZ7MUrvvPaP0Fct7q3tGXRxOcQ1oJJ2AJWs0a+MAuGR4wbi/IVP6u0QawyEZuvb3RydJ8Alapm+wE4S3EHZOFjcbD2rPLuceyt0VOZHsYNr3tZ94hvmvrGNgAAGwCw6BkvmbUSk3zSVI3/Pjcehh3w9zV9NhaMQhCFGgvmfXmh3nSdUzYN+c8dEnzg7nr6YWEbtFFg0mH/xYI3dbS9h7mtRKqGiNFPqJRG2w43OOxrRtJ5ejjJU1rBqUYGb5HIZWgcIFoa4fWFiQR4c6e6jQWY9/G51upo+JPYrNK+4IKzcu6zHsyUOtnyZ9mas2tGihTVssYFmEiSP+XKMbbdFy37KhtM0O9TPYNm1vunZ8OpaRuhaK33R9BWNzIhijkP1ZI2uaT0PuP8AiLVZjP4D86z3o/Fq2TSYvG6/KPzLGWemzpZ4rbZKeOQFsmIsO3CbHI329SuFkyxt+2epjcsMsZ5sqk6TwDEeU7b222AHVbJQUtSSdgBB2XPeVq7dC6PsLxF2YtiLjmDb2rbUu2mpGXMdNCDymNl+21+9fZv8h05NYyvh9D+K6uO71LN3/f8AxCarOJpm3te52bOJSjg7ELGzbC+zM4h1nK67e652AcwAA7AhfH6mXPO5fd2+70sPjwxw+pIpGv4vU0g5z3yRhbGFj+uIvX0Q+szvnb8FsCy37cvJANhc2yGy55LrN3brTw4tMDWkEg8IvsQbHk7lpSzDWHcnldI+SnlY7G5z8EgLSMTi6weLg7eMBbxs9s3fo6bujSvHA3rqabjpBOSzPXnT1Q6WWV4xucLNcMg0AWaMPIPG54080lq9WUpvLDI0D128Jo6JGXA6D2KLq68Obw7Ee1/UOLpGS7zhZ27MW1nMeHhYuQ26bjb3rgBXX9ib4btiLudrSe8BPINWZR+6I6QG+Kx8RzMtzkuhmdIQRwC1u0HhFt+5q0yHW6dg4Dn9Ad4B2XbZVako979J0bemRnxTn9qwjbPF1OLj+EL0YY4yarNyq9aH3TZHXxND7GzgWmORp5Dlbutzq36K1sp57AOwPPqvsCeg7D4rHYa0P9DfpP5cEz+zJPotH1D/AEaSud0wiMdsjgsZYdO/jUyrbUKq6jMrWtcKlj44xYRiV7HyX4/QvZtrZE36lal5LNXTpAsG3a6jHpNrR6lPG3rc+R36gt5WA7pFO86beXNdhLoMJwmxY2NmYOwi4PeoUjUxCOAtzs1ljh27LXHOuaOIbyyzi4W2nLj2bTkLJ7LTOkZZt+E4C4tZovm45i44ss817WR4GtHstA2AbByDYubZvuRUmLS0ZtlGyZ/4cA/OvoBYtuGU96uok9mEN/5kgP8A01tK6MQIQhFCyLd3peHSScomYere3DxctdWb7uNNeigf7FQB1Pjf5tCJVR1Qb9Gbzl/5ipwhQmpxvTjme4efmp4xlcr5dJ4UnXGn4THdLT4jzWs6r0QrNAxRO9enMYPI6NzmtPU5gPUs81uoiYbgEkPbkBc53HmtG3J4pGaMY2RjmEPlwhwLSWl5cCAeK5PYumPhj2xF0bmvAcLOacLhyOa4gjtC22ydab3OqSqnM0gkDiAHBjsLXEescr3tYbeIJd2rNJTsc97pcLRcl9ROQB1vsronYyZH8eNdl7RtIVLrdaAHFjS9rg+xAaXkAi9m4ssrjaeLte6TrZImA45n3db5tjMtrrus3Zlbi2rLSarNIhvose88VsLRfkxSFoPVdR8mmKg5hkEYOwyTA/lFu9QNRpuZ7A35PKbEZuYx2Pbf0m2bxDZypqJJcgKV4tYm8pBZnclvCtzbB5Kps70jT1MlRDUOEcjYixzd5uQ4Nfj47nPZeynJt1SW9hA1hzykJae8gWGXGFGUukKgQG7W4w5oZjeCXNuMV3X2gHLqST9I1tji3gNIyLn5ixubkDCRawtz9Cm6jmLdom2SNjaeFnG3kBtbEXcdu1MhuyVZtYZ8gYw37k7e6sJDTJTNeMRyabkNcS7gEbABa4GS7jrXCOcuqIxxAxtNonN4Trg57CBbmPGrs08GveliAMBuc82MzFzbYB4qMrKSqqXYpKWAk3uXMY29yPSsc9m03KcyVLg8Yq1o3wGwDG72cTcV8zZuQA4ttkhCWSB0bq2TI3zIBu8HJjhckWAFhy25U2jun1ckY0NO8xtv6MUT5CDycEZdadN1Vpj/AIkcryASfmnNsBa5IY242jaeMJMNY5z2ulllMjbXvxs+cFrtHC4FgeeyaEwl8Lyat+/BrcZL7jGCcNzbHwrDLbmm6uos1DoKlja1zaeEAmwLoo3kkXuMTwc8jlfiU1TVRZ6AY33Y42+DVRNHwxNkkbHTzGSEtka25zGIlznMLrtsbDj25qY/bshMzY4sb2NZIwgixjkZcFzTwvSv6Ozxl2s0to01N7f5b+CfaJ04S7DIQbmwOW3kNlnUmtcuCnlDIxHKWteS8ZHNhzAJYA/M3BsAuDp+oE0kTt7JAa9uF1+CMnC7RZxv0bVO5uNmTSo0pGw4S7hcgzPdsTLVrTIqIdt3NAvzgi7XdeYPOCso1ypJqarkDnG73ue1zSQHseSRfPaDcHnatWo1qHWOIuwkOZ72C3c4nuUoCCLjMLEdDQySNc0HJws4WBuBy3HOrxqHpNzHupZCdhdHfit6TRzcY6Cmxb36PiO2Nh6WtPkmlRqxSP8ATp4T0sb8FJoVEfonV+mpQ4U8LIg4guwC17bLnmucudSCEIBCEIBROs+rcVdTmGUuDS5rgWEBwc05WuCOUbONSyEFT0LubUtM0ta6V9ziONw22A9Vo5ApiPVmmH7u/vFx7ibKUQpoJQ0zGCzWtb7oA8EqhCo8cbBYNrrrTNXzuw4/k8ZcYmgHCWty313ETx3Po3A5b7RrG5wo6jD6W8yWtt9E7F8/UlQ1sb4uFjeWMsDwTYnhOO07bBuzO5vYIJWPSjyDeZsZAbhyJcLRtIyGW2+2+3sSi0vI7EBI67Dk1rXESANGb87ixsetKtqcLpAHvZwzYNZi2NAHCvkmufCewPe5os6wIFnOHpkAWz5wohR2kn4WyYpS0lrZOCMLLAhwjJBDTZ3abr0l2MRnfiC1joyXNa4vHD4RPpCxJzIve/MvPkzcmNbiieXb6S++FxGzE05Xte1r+KSo2h2M5HC75pxc42IBDgBszPtBUexmVzXubiEzLB53wC7XPxMFr8gvkPBOZhEN7cA008jXXYZJHAPkfZrsJsRY7dvLzLhodhY4NjEvB3y+x4BzBysLjLIZJy2wec4xCWuG94AWtc518TWk2BGy+3NAh8nZilie6LHw3xPNzZuTcAcTcZ8Ida4NUzBHI0xCSFxa5gjb87vbAL7eEHAnMjaEb2BE+Mvjwuc51wwYm4gBYG4yC6jrcUgxTYXQhjoyG5Pu0scHZkDIdagUZM1snAfeObDvgERdvWGNxaSBylzmnoRSR42b26Sbe4sBgkZFfEQ4usXWys7L+wk6GcXnJkkDyY2gNY0se0C9zcGxFz0rvRji2EsHykFsjwA0HAWE3Bta980D6WpdiD8Uji0h2bGtHBN8+CP7KcP1VxMDN/fvYdijb6reGXi2eW1MaSN7om44qjfAXB1i4NNnG1sxbJSsTqoRxhsTiN7c0gEB7XNcAx1+dg2dKimsWgonvY/f5XOkacLsQ4Yvewda9+CTY8iV0toxkL6d1muZnTvM2bQJLljnOAywuvnxXCbUmq1bvRaynwyB73RyiweA7MAkDO2fapo6qV87XtlYGh0dsicpG2LHgHZwhnnxlFVFkLPpEBdTjPfGOADjwrAtZK08RF7HnXFXW4ooZ8TBJFwHtbGWusOA4utwXZAO4lfhqlpF44RgabC5zvs25HakI9zKf5wPqYgJTdww3ztY2vsvzKpp5qNpMx1LGFwIfdtxaxa/Nuw8Tx+NcbrkDvlEDrcExkA87XEnuc1KN1JFGI5BU746N8eFoaBezhx3vxBaDpfQkNVHvczMTb3GZDmn2muGYPQgz3UTew7h2AtxpbT1Y2CthkZsbKzZxtcbH8JKdVO5EwngVU4b7Lw14HZhv1p5oPcyigka+SaWfA7ExjrNjDhmCWi5Njna9r8Sml2uiEIWkCEIQCEIQCEIQCEIQCEIQeELJtdtzveZhUwf4Jdd7P4Z4iOVl7dHRs1pJ1FO17S1wDmuBBB2EFBllJufukZi+VMa15x4bE2JHHntS8O5m1pcflg4RBdYbbK9M1XpgLBjre/J8UoNXaf+H2uefErPdeyiRbm1O2/0o5m5tbaUpFud0Lf37tpPHx58RV6boKnH7pnWL+K7boiAfuo/utTVOykDUrRw2yE9Z+KUbqzotvHfs8wrsNGxD93H9xvwSjaVg2NaOoJqnZTG6K0Y31b9TfglmR0A2Qk9R8lcQ0ci9TRuKoyopvVpnn7Eh8ko2rb6tE7rid4lqs6E0bV1lXP6tIB04G+JCVbLWnZHGzpcPK6nUK6NoX5JWnbJG3oufILr9kzn0qg/ZZbzUwhNG0T/ALP39KWU9YHkum6uQ8Yc7pe7yKlEJqGzOHRELCC2NtxsNrkdBKeIQqgQhCAQhCAQhCAQhCAQhCAQhCAQhCAQhCAQhCAQhCAQhCAQhCAQhCAQhCAQhCAQhCAQhCAQhCAQhCAQhCAQhCD/2Q=="/>
          <p:cNvSpPr>
            <a:spLocks noChangeAspect="1" noChangeArrowheads="1"/>
          </p:cNvSpPr>
          <p:nvPr/>
        </p:nvSpPr>
        <p:spPr bwMode="auto">
          <a:xfrm>
            <a:off x="63500" y="-904875"/>
            <a:ext cx="2447925" cy="18669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4" descr="data:image/jpeg;base64,/9j/4AAQSkZJRgABAQAAAQABAAD/2wCEAAkGBhISEBQUExQUFBQVFBQVFRYUFhQWFBUVFBQVFRcVFBQXHSYeGBkkGRUVHy8gIycpLCwsFR8xNTAqNSYrLCkBCQoKDgwOGg8PGikcHBwpLSkpLCwpKSkpKSkpKSksLCwsKSwsLCwpLCwsLCkpKSwsLCwsLCwpLCksLCwpLCwpKf/AABEIAMQBAQMBIgACEQEDEQH/xAAcAAABBQEBAQAAAAAAAAAAAAAAAwQFBgcCAQj/xABOEAABAwICAwwFCQYDBgcAAAABAAIDBBESIQUGMQcTIkFRYXGBkaGxwTJCUnLRFCMkYoKSorLCFUNTc9LwM2OzFjSDk8PhFyUmVGSjpP/EABkBAQEBAQEBAAAAAAAAAAAAAAABAgMEBf/EACQRAQEAAgEEAwACAwAAAAAAAAABAhESAyExQRNRYQUyUnHh/9oADAMBAAIRAxEAPwDcUIQgFX9N65xU0m9vZI42Bu3DbPpIVgWa6/t+l57DGz9XwWM7ZOzWM3Uo/dSh4oZe1nxSD91ePigf1vaPJZ9VRlp5uJNHOXPnW+MaO7dcH/tj1yj+hN5N193FTDrlP9Cz1zki8q8qcY0SDdidjG+U4wetgeS8c4uAD0ZK+aF1hp6tmKGQOt6Tdj28zmnMeC+eHlFNWyRPD4nuY9uxzSQR18nMtTKpcY+mULLtV92AZR1otxCZgy/4jBs6W9gWl0tWyVgfG5r2OFw5pBaRzELcrFmiyELy6qPUIuhAIQhAIQhAIQhAIQhAIQhAIQhAIQhAIQhAIQhAIQhALOt0IfSW8hib+Z60VZ7ujD59n8ofncufU8NY+VPlZfI/3zqJqYS02Uvt8kjLGHCxXGOiGcUm4pJ2mWDYwnpsl6DWRjHXdAyRvG1znN7Cy1j2rtMK53OEC08hSboXch7CrpQ686O9eiwH/mjvcD3KVZugaMGyMDopx8Vrgc4zF0R5FJaB1lqqJ+KB5aCbuYc43+83l5xY86u1RuoUTfQgLumKFg7Tc9yrulN1GR4Iiip4Ry4I3v8AxNt3LUxiXONH1X3ToKoBko3iY5APPzbz9SQ+BseS6yvSNMX6YDS94M0cZLsTicTpC0uvfnVfdpdx9Zp+wz4Jzoqqca2nc47GOAyAybIx1suk9q69PtdOWV2e/wC180Ej4/lFQ0se5hwyz4bscWm20WuFJUu6ZUt2Vkn2t6d/qMVX1nhw19UOSom/1HFIQNXVlolLus1f8eN/vxMP+m5qmKbdYqONtO7obMzzcsyhjB2i/SpGno2H1G/dC1MMb6N1p8G6mT6UEf2Z7dz4x4qTpt0WN22CUe66B/hID3LM6bRkZ9XsLh4FSlLoOJ3tjoe7zJVvRxOVaPFrpAdrJ29MMh72ByXbrbSHbKG++17PztCpFLqnGdkkregs/oUpDqnIPQq5W9IJ8HhcrhhPbW8lti07TO9GeE9EjD3XTxkgOwg9Gaph1WquKpjfzSRX8cSTOrNUPUo3/YDT3MHisccP8mt5fS8oVDqWVVPG+R8IDI2ue4xzyCzWgucQ0S55A5AKzas1m+07H8LhNDrOcXkXJBGI5kZcazcdTcuyVLIQhYaCEIQCEIQCEIQCEIQCoG6OPnY/5Z7nH4q/qgbp0mF9P9YPb2Wd5LGfhrHypl0nUSWAPGHMHU57R53XpckKo8H7TO57SuLakVG0+8fNJC1hy9J+KcVQ4R98+JQKSQ+q63uu7b2Xrnh5qalo5T2leCFvHfvKetoZeNjz9nCj5E/2bdLmDxIV0mzIQt5O5KsaBsb2AJcUTvqDpkj8nFemj2cOP8Tu7AQmlN3ZuH98ak6dmF9I72jUj7ojKaOpwMw6/MGm23lPwUrLFaCgdyz1Te1jfgt4f2SktdWW0lU88uL77Wu81HwKU13H0559pkDu2CNRkBXVlIU4UrThRUDlJU7l0xKm6UqYo3qBpXqWpZV1qRaKGRTlM9VaiqFOUtQvL1MXWVNxvSwKYRSpw2ReTLF1mRPTEGOnmZ7UMrfvMcPNQ25tUYqCH3D+dx81YQ++XLl2qo7lUn0RrfZL29gYtYf1rOXmLyhCFAIQhAIQhAIQhAIQhALPN1kZ0p+s/wAG/FaGs83XjZtKf8x/6FnLwsUbGuag8Hs8QkRIupHcErjptVZx84733eJXtl7Uf4jvfd+YroDnHf8ABemeHnrjAORcEJcW5R3/AAXLgOU9n/dUJNXYC6bbn7l1dvIe3/sgSkGSn6+G2jdHv5K2QfexjyUFK7LYB238VbNMU9tA0juSrY770sjVvDyITXb/AHiM+1S057GYf0qIhcpbXT0qY8tMB92WUKEhcu1c0pC5SED1ExPT2GRalVNU8qlaeVV6CVSME67SosdLU2UxS1iqkNQn0NUpljtZVxp6xPY6pVKCuT6PSC4ZdNuVZWVKq+5zJhknj9mpqB2PeP0J0NIqH1HqLV9QOWpefv7479axw1Ktvhp6EIXnbCEIQCEIQCEIQCEIQCzrdmyhpj/nEdoHwWirPN2mMmlgt/HH5SfJSjNGSpR8nBKZMeli/I9C56a2hqn/ABHe+fzIC9n9N3vfqXQI5O//ALLtPDi4XhCVxD2R2n4rzfPqt/F8VQnZCUEnM37rfgvd+dynqy8ECUjTbYdqv+n6f/0xEfZMT/8A9L/iqA/O3T8Vqem6a+qp5qWN3ZLi81Ze6xneuDvm6Q/Umb2S3/UoCGRTOtD70tK768w7RE5V2OVem+XJKxyJ3FKomOVO4pFBLRSp7FOoaOZOY5lqVU5DUp9FVKvxzpwypXWZJpYY6pOGVirzKpLNrFrcRPiuTfVKqtpOTnlhPayEeZUV8tXGgau2kCeaJ3YR/QsZaa231CEL5zuEIQgEIQgEIQgEIVI1g3SWwyviijDyw4S5zuDiG0BozNjle42KW6F3VE3YG/QojyTjvjkUBV7pdeQcDWDktE4+JKr2nNba+rhEU8bS0PDw4MwOBAc222xFncnEpvZZpXmuSuLI9CSMLhmbdrT4Feg5KBjUekfe/UvQu5Twj0le7909V10jFcIwHkPYgzHkcuCXez2lVCgiP9kBe7zzjx8FyL8isWquqDq1sjsYjawhoJaXXeRexAIsBlc8+xRVfdEMs+5bJX0t9Wy3l0eD2NDljkjC0kHa0kG3KDYreW099DMZy6Pt/wDQ1VcXz/p2S+joDySj8UI/pVailU/Xuvopn1ZIfySNVWY9emuWkrFKnUcqiY5k5jmREtHKnDZlEsnS7JkEsydLtqFEb6lG1CbEuKlKCpUQKhdfKVeSpX5UvNG1Nqu/LGO4yfFRfyle0E/0lnO1w72/FN9x9Swvu0HlAPaLqD121p/Z9Lv+DHw2sDb29K5v2AqR0HLipYHcsMZ7WNKpe7g62jW89RGPwSnyXkdlD01ukGqlL3b6xtgAxj+A0AZ2FsyTnfnTaDW0N9GaoZ0OP9QVMalMVgpxicq1DV7dgMTw2d75Y9hLm8NvO118+g9y0XVzXqkrnuZA5xe1uMtc2xDbgX7SF8yR5la/uEUN3VcxH8KIH7z3foTWiXbXUIQjTOd1fWero3Q7zJgZI197AXxNIvwjzOCyR+n5iScZFzc2y2+7Za7u3UOKhjktnFM37sjXNP4sCw8FNM2nb6+R21xPSSfFIOmPKuSvCVWSkMhxBSLTkoqP0h0hSbFnJqEZfSPT5hPG6OmOyOT7jvgmksZc4gAkkgAAXJJtYAcZTltZPCcOOWP6pLm/hK3GaWboSc/unddh4lOItV6g+q0dLh5XSA1gqf4zu7xshgqKg4Rvsx5Bjf3C6vZO5OuoBGCDIxzvZju63S7IDqunmgdK1ELJRC8taQMVml2ey4IBwm3HkprRG5zK/Odwhb7Is6Q9Xot6yTzKffq1RwGNjaZ8++Pwudic7AMuHJYhoGfINhUtjUlZe5fRNJD9Aib/APFa3thAWU7oWhIIGRGGMRlxkDsJdYgNbbIkgbeJbHSR2giH1GD8Flm321J3fLdQP/LZR7Lmfhmc3zVRDloGjNGNndLSufvYlqd5xWxYS6paAcNxfMjjU9FuHQcdXIeiJg/WV6Mr4ZxZK2RLslWvxbiNGNs856BGPIp3HuMUA2yVJ+3GP+mnKJcNscZKnDJVs0O5Do69rTuP80Z9jAnkW5Po69t5kJG0GWS/XYhTnE+OsSE2S9Eq21+oOio7Y4WtubDfJpRc8gu8XT+LUHR3FSxZe05/difmnOL8dYMJSvd+K31uqWj2gH5NTDpDSesOXf7GoGmwgpOqOE83GE5/h8f6wDfl1ST/AD8Z5yPynyX0J8kpm7IKce7HD5BRetMcT6GoaGRgiJzhhY0EGP5wWsPqd6TL8OH6tupM2LR9Mf8AKaPu3b5Kpbu7/oEI5alvdFL8VP7mM+LRkPMZW9kr/iqxu9yfRqYcs7j2RuHmuWXlr0xVqJDkvQuCjLqEL6A3GaDe9GB38WWWTqBEY/01gTNi+ntS6HedHUrNhEEZPvOaHO73FSrimkIQo2rm6HQ77ouqbxiIvHTERJ+lfNq+sKqnEjHMdse1zT0OBB8V8oyRFjiw7WktPS02PeEZr268KEKsvGbR1KTiKjFIwFZyaxOdGn6VF/Nh/MxbWRfI5jkOY7CsSov94j/mRfmattStYuG0MV/8KK/8uP4J0DlYZDkGzsTR+kIm+lIwdLm/FN5dZKVu2VvViPgFZjll4my5YzzZHFZPG92B0hacVgGHhHOxByNhmOhK08YZk0OzN7uOZ6brgS743FAQA5xu4t6zYEbbnalIg5pa1xxkm9zYEZtHEM9vcpZrsuNlm53VPdR9GAc8vhGtdAsxvNh+CyLdKzfTDlMneYwtdqmOLCGWxbW4r4bg3F7Z2y4lfSe3zJWvMNbUW2x17XdlRE5acdJEKIr9yHSE1TPMTTM36QvLcb3NF7bOBzXUgNy3SrvSroW+7GT+lq9Myx9uWr6PIdLkf2D3FdVGlnPY5gc5mJpbjZha9pPrMOE2Kbs3Hqw+npR49yG3eZFXNc9RjR7239oVMkj7uI4LQ1guL7TmXbPdcnLD0d1zdpoWHAcLce+y59PF2JN+nGjaB9qSTzevnjSlc8Sva2WRzWmwLnZm2ROXPdMXVLztce0rHLFrVfQGmNIUk4aJTE3CHgFkjGus8AOBJJvewz2hKS6504/eUw6BHsz5Asn3KtCtrNK08Urd8iO+Okab2IZG42P2sPavo+Dc70YzZRU3XG135rq/JPBxqgu19pxsli+zGPJi8/8AEBmYEshB2hjJAD1ABajDq3SM9Cmgb7sUY8AnkdKxuxrR0ADwU+SfRxv2xz/arF6MdS/oicfEriorqmVj2No6sh7HNvvezE0i9r862qy9T5fw4KluYaKnp9HtZOzA8ve7CTmGuItfkO0251Ut35/Ao28rpj2CMea1pYxu9VF6ilZ7MUrvvPaP0Fct7q3tGXRxOcQ1oJJ2AJWs0a+MAuGR4wbi/IVP6u0QawyEZuvb3RydJ8Alapm+wE4S3EHZOFjcbD2rPLuceyt0VOZHsYNr3tZ94hvmvrGNgAAGwCw6BkvmbUSk3zSVI3/Pjcehh3w9zV9NhaMQhCFGgvmfXmh3nSdUzYN+c8dEnzg7nr6YWEbtFFg0mH/xYI3dbS9h7mtRKqGiNFPqJRG2w43OOxrRtJ5ejjJU1rBqUYGb5HIZWgcIFoa4fWFiQR4c6e6jQWY9/G51upo+JPYrNK+4IKzcu6zHsyUOtnyZ9mas2tGihTVssYFmEiSP+XKMbbdFy37KhtM0O9TPYNm1vunZ8OpaRuhaK33R9BWNzIhijkP1ZI2uaT0PuP8AiLVZjP4D86z3o/Fq2TSYvG6/KPzLGWemzpZ4rbZKeOQFsmIsO3CbHI329SuFkyxt+2epjcsMsZ5sqk6TwDEeU7b222AHVbJQUtSSdgBB2XPeVq7dC6PsLxF2YtiLjmDb2rbUu2mpGXMdNCDymNl+21+9fZv8h05NYyvh9D+K6uO71LN3/f8AxCarOJpm3te52bOJSjg7ELGzbC+zM4h1nK67e652AcwAA7AhfH6mXPO5fd2+70sPjwxw+pIpGv4vU0g5z3yRhbGFj+uIvX0Q+szvnb8FsCy37cvJANhc2yGy55LrN3brTw4tMDWkEg8IvsQbHk7lpSzDWHcnldI+SnlY7G5z8EgLSMTi6weLg7eMBbxs9s3fo6bujSvHA3rqabjpBOSzPXnT1Q6WWV4xucLNcMg0AWaMPIPG54080lq9WUpvLDI0D128Jo6JGXA6D2KLq68Obw7Ee1/UOLpGS7zhZ27MW1nMeHhYuQ26bjb3rgBXX9ib4btiLudrSe8BPINWZR+6I6QG+Kx8RzMtzkuhmdIQRwC1u0HhFt+5q0yHW6dg4Dn9Ad4B2XbZVako979J0bemRnxTn9qwjbPF1OLj+EL0YY4yarNyq9aH3TZHXxND7GzgWmORp5Dlbutzq36K1sp57AOwPPqvsCeg7D4rHYa0P9DfpP5cEz+zJPotH1D/AEaSud0wiMdsjgsZYdO/jUyrbUKq6jMrWtcKlj44xYRiV7HyX4/QvZtrZE36lal5LNXTpAsG3a6jHpNrR6lPG3rc+R36gt5WA7pFO86beXNdhLoMJwmxY2NmYOwi4PeoUjUxCOAtzs1ljh27LXHOuaOIbyyzi4W2nLj2bTkLJ7LTOkZZt+E4C4tZovm45i44ss817WR4GtHstA2AbByDYubZvuRUmLS0ZtlGyZ/4cA/OvoBYtuGU96uok9mEN/5kgP8A01tK6MQIQhFCyLd3peHSScomYere3DxctdWb7uNNeigf7FQB1Pjf5tCJVR1Qb9Gbzl/5ipwhQmpxvTjme4efmp4xlcr5dJ4UnXGn4THdLT4jzWs6r0QrNAxRO9enMYPI6NzmtPU5gPUs81uoiYbgEkPbkBc53HmtG3J4pGaMY2RjmEPlwhwLSWl5cCAeK5PYumPhj2xF0bmvAcLOacLhyOa4gjtC22ydab3OqSqnM0gkDiAHBjsLXEescr3tYbeIJd2rNJTsc97pcLRcl9ROQB1vsronYyZH8eNdl7RtIVLrdaAHFjS9rg+xAaXkAi9m4ssrjaeLte6TrZImA45n3db5tjMtrrus3Zlbi2rLSarNIhvose88VsLRfkxSFoPVdR8mmKg5hkEYOwyTA/lFu9QNRpuZ7A35PKbEZuYx2Pbf0m2bxDZypqJJcgKV4tYm8pBZnclvCtzbB5Kps70jT1MlRDUOEcjYixzd5uQ4Nfj47nPZeynJt1SW9hA1hzykJae8gWGXGFGUukKgQG7W4w5oZjeCXNuMV3X2gHLqST9I1tji3gNIyLn5ixubkDCRawtz9Cm6jmLdom2SNjaeFnG3kBtbEXcdu1MhuyVZtYZ8gYw37k7e6sJDTJTNeMRyabkNcS7gEbABa4GS7jrXCOcuqIxxAxtNonN4Trg57CBbmPGrs08GveliAMBuc82MzFzbYB4qMrKSqqXYpKWAk3uXMY29yPSsc9m03KcyVLg8Yq1o3wGwDG72cTcV8zZuQA4ttkhCWSB0bq2TI3zIBu8HJjhckWAFhy25U2jun1ckY0NO8xtv6MUT5CDycEZdadN1Vpj/AIkcryASfmnNsBa5IY242jaeMJMNY5z2ulllMjbXvxs+cFrtHC4FgeeyaEwl8Lyat+/BrcZL7jGCcNzbHwrDLbmm6uos1DoKlja1zaeEAmwLoo3kkXuMTwc8jlfiU1TVRZ6AY33Y42+DVRNHwxNkkbHTzGSEtka25zGIlznMLrtsbDj25qY/bshMzY4sb2NZIwgixjkZcFzTwvSv6Ozxl2s0to01N7f5b+CfaJ04S7DIQbmwOW3kNlnUmtcuCnlDIxHKWteS8ZHNhzAJYA/M3BsAuDp+oE0kTt7JAa9uF1+CMnC7RZxv0bVO5uNmTSo0pGw4S7hcgzPdsTLVrTIqIdt3NAvzgi7XdeYPOCso1ypJqarkDnG73ue1zSQHseSRfPaDcHnatWo1qHWOIuwkOZ72C3c4nuUoCCLjMLEdDQySNc0HJws4WBuBy3HOrxqHpNzHupZCdhdHfit6TRzcY6Cmxb36PiO2Nh6WtPkmlRqxSP8ATp4T0sb8FJoVEfonV+mpQ4U8LIg4guwC17bLnmucudSCEIBCEIBROs+rcVdTmGUuDS5rgWEBwc05WuCOUbONSyEFT0LubUtM0ta6V9ziONw22A9Vo5ApiPVmmH7u/vFx7ibKUQpoJQ0zGCzWtb7oA8EqhCo8cbBYNrrrTNXzuw4/k8ZcYmgHCWty313ETx3Po3A5b7RrG5wo6jD6W8yWtt9E7F8/UlQ1sb4uFjeWMsDwTYnhOO07bBuzO5vYIJWPSjyDeZsZAbhyJcLRtIyGW2+2+3sSi0vI7EBI67Dk1rXESANGb87ixsetKtqcLpAHvZwzYNZi2NAHCvkmufCewPe5os6wIFnOHpkAWz5wohR2kn4WyYpS0lrZOCMLLAhwjJBDTZ3abr0l2MRnfiC1joyXNa4vHD4RPpCxJzIve/MvPkzcmNbiieXb6S++FxGzE05Xte1r+KSo2h2M5HC75pxc42IBDgBszPtBUexmVzXubiEzLB53wC7XPxMFr8gvkPBOZhEN7cA008jXXYZJHAPkfZrsJsRY7dvLzLhodhY4NjEvB3y+x4BzBysLjLIZJy2wec4xCWuG94AWtc518TWk2BGy+3NAh8nZilie6LHw3xPNzZuTcAcTcZ8Ida4NUzBHI0xCSFxa5gjb87vbAL7eEHAnMjaEb2BE+Mvjwuc51wwYm4gBYG4yC6jrcUgxTYXQhjoyG5Pu0scHZkDIdagUZM1snAfeObDvgERdvWGNxaSBylzmnoRSR42b26Sbe4sBgkZFfEQ4usXWys7L+wk6GcXnJkkDyY2gNY0se0C9zcGxFz0rvRji2EsHykFsjwA0HAWE3Bta980D6WpdiD8Uji0h2bGtHBN8+CP7KcP1VxMDN/fvYdijb6reGXi2eW1MaSN7om44qjfAXB1i4NNnG1sxbJSsTqoRxhsTiN7c0gEB7XNcAx1+dg2dKimsWgonvY/f5XOkacLsQ4Yvewda9+CTY8iV0toxkL6d1muZnTvM2bQJLljnOAywuvnxXCbUmq1bvRaynwyB73RyiweA7MAkDO2fapo6qV87XtlYGh0dsicpG2LHgHZwhnnxlFVFkLPpEBdTjPfGOADjwrAtZK08RF7HnXFXW4ooZ8TBJFwHtbGWusOA4utwXZAO4lfhqlpF44RgabC5zvs25HakI9zKf5wPqYgJTdww3ztY2vsvzKpp5qNpMx1LGFwIfdtxaxa/Nuw8Tx+NcbrkDvlEDrcExkA87XEnuc1KN1JFGI5BU746N8eFoaBezhx3vxBaDpfQkNVHvczMTb3GZDmn2muGYPQgz3UTew7h2AtxpbT1Y2CthkZsbKzZxtcbH8JKdVO5EwngVU4b7Lw14HZhv1p5oPcyigka+SaWfA7ExjrNjDhmCWi5Njna9r8Sml2uiEIWkCEIQCEIQCEIQCEIQCEIQeELJtdtzveZhUwf4Jdd7P4Z4iOVl7dHRs1pJ1FO17S1wDmuBBB2EFBllJufukZi+VMa15x4bE2JHHntS8O5m1pcflg4RBdYbbK9M1XpgLBjre/J8UoNXaf+H2uefErPdeyiRbm1O2/0o5m5tbaUpFud0Lf37tpPHx58RV6boKnH7pnWL+K7boiAfuo/utTVOykDUrRw2yE9Z+KUbqzotvHfs8wrsNGxD93H9xvwSjaVg2NaOoJqnZTG6K0Y31b9TfglmR0A2Qk9R8lcQ0ci9TRuKoyopvVpnn7Eh8ko2rb6tE7rid4lqs6E0bV1lXP6tIB04G+JCVbLWnZHGzpcPK6nUK6NoX5JWnbJG3oufILr9kzn0qg/ZZbzUwhNG0T/ALP39KWU9YHkum6uQ8Yc7pe7yKlEJqGzOHRELCC2NtxsNrkdBKeIQqgQhCAQhCAQhCAQhCAQhCAQhCAQhCAQhCAQhCAQhCAQhCAQhCAQhCAQhCAQhCAQhCAQhCAQhCAQhCAQhCAQhCD/2Q=="/>
          <p:cNvSpPr>
            <a:spLocks noChangeAspect="1" noChangeArrowheads="1"/>
          </p:cNvSpPr>
          <p:nvPr/>
        </p:nvSpPr>
        <p:spPr bwMode="auto">
          <a:xfrm>
            <a:off x="63500" y="-904875"/>
            <a:ext cx="2447925" cy="18669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8" name="Picture 6" descr="http://vyuka-ict.ic.cz/obrazky/IBM%20PC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86182" y="4071942"/>
            <a:ext cx="2643206" cy="2004997"/>
          </a:xfrm>
          <a:prstGeom prst="rect">
            <a:avLst/>
          </a:prstGeom>
          <a:noFill/>
        </p:spPr>
      </p:pic>
      <p:pic>
        <p:nvPicPr>
          <p:cNvPr id="3080" name="Picture 8" descr="http://stilus.cz/eshop/obrazky/5602220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00826" y="3500438"/>
            <a:ext cx="2357454" cy="264320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5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1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7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910158"/>
          </a:xfrm>
        </p:spPr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Učebnice přírodovědy  pro 5.roč.,</a:t>
            </a:r>
            <a:r>
              <a:rPr lang="cs-CZ" dirty="0" err="1" smtClean="0"/>
              <a:t>nakl.Prodos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wikipedie.cz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http://www.vlaky.</a:t>
            </a:r>
            <a:r>
              <a:rPr lang="cs-CZ" dirty="0" err="1" smtClean="0">
                <a:hlinkClick r:id="rId3"/>
              </a:rPr>
              <a:t>net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zeleznice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spravy</a:t>
            </a:r>
            <a:r>
              <a:rPr lang="cs-CZ" dirty="0" smtClean="0">
                <a:hlinkClick r:id="rId3"/>
              </a:rPr>
              <a:t>/003040-</a:t>
            </a:r>
            <a:r>
              <a:rPr lang="cs-CZ" dirty="0" err="1" smtClean="0">
                <a:hlinkClick r:id="rId3"/>
              </a:rPr>
              <a:t>Nahlednuti</a:t>
            </a:r>
            <a:r>
              <a:rPr lang="cs-CZ" dirty="0" smtClean="0">
                <a:hlinkClick r:id="rId3"/>
              </a:rPr>
              <a:t>-do-</a:t>
            </a:r>
            <a:r>
              <a:rPr lang="cs-CZ" dirty="0" err="1" smtClean="0">
                <a:hlinkClick r:id="rId3"/>
              </a:rPr>
              <a:t>jaromerskeho</a:t>
            </a:r>
            <a:r>
              <a:rPr lang="cs-CZ" dirty="0" smtClean="0">
                <a:hlinkClick r:id="rId3"/>
              </a:rPr>
              <a:t>-muzea-</a:t>
            </a:r>
            <a:r>
              <a:rPr lang="cs-CZ" dirty="0" err="1" smtClean="0">
                <a:hlinkClick r:id="rId3"/>
              </a:rPr>
              <a:t>parni</a:t>
            </a:r>
            <a:r>
              <a:rPr lang="cs-CZ" dirty="0" smtClean="0">
                <a:hlinkClick r:id="rId3"/>
              </a:rPr>
              <a:t>-lokomotivy/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smtClean="0">
                <a:hlinkClick r:id="rId4"/>
              </a:rPr>
              <a:t>http://automatizace.</a:t>
            </a:r>
            <a:r>
              <a:rPr lang="cs-CZ" dirty="0" err="1" smtClean="0">
                <a:hlinkClick r:id="rId4"/>
              </a:rPr>
              <a:t>hw.cz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el</a:t>
            </a:r>
            <a:r>
              <a:rPr lang="cs-CZ" dirty="0" smtClean="0">
                <a:hlinkClick r:id="rId4"/>
              </a:rPr>
              <a:t>-energie-z-</a:t>
            </a:r>
            <a:r>
              <a:rPr lang="cs-CZ" dirty="0" err="1" smtClean="0">
                <a:hlinkClick r:id="rId4"/>
              </a:rPr>
              <a:t>vetrnych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elektraren</a:t>
            </a:r>
            <a:r>
              <a:rPr lang="cs-CZ" dirty="0" smtClean="0">
                <a:hlinkClick r:id="rId4"/>
              </a:rPr>
              <a:t>-1dil-problematika-</a:t>
            </a:r>
            <a:r>
              <a:rPr lang="cs-CZ" dirty="0" err="1" smtClean="0">
                <a:hlinkClick r:id="rId4"/>
              </a:rPr>
              <a:t>rizeni</a:t>
            </a:r>
            <a:r>
              <a:rPr lang="cs-CZ" dirty="0" smtClean="0">
                <a:hlinkClick r:id="rId4"/>
              </a:rPr>
              <a:t>-0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abicko.cz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clanek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serialy</a:t>
            </a:r>
            <a:r>
              <a:rPr lang="cs-CZ" dirty="0" smtClean="0">
                <a:hlinkClick r:id="rId5"/>
              </a:rPr>
              <a:t>/3971/</a:t>
            </a:r>
            <a:r>
              <a:rPr lang="cs-CZ" dirty="0" err="1" smtClean="0">
                <a:hlinkClick r:id="rId5"/>
              </a:rPr>
              <a:t>clovek</a:t>
            </a:r>
            <a:r>
              <a:rPr lang="cs-CZ" dirty="0" smtClean="0">
                <a:hlinkClick r:id="rId5"/>
              </a:rPr>
              <a:t>-a-energie-</a:t>
            </a:r>
            <a:r>
              <a:rPr lang="cs-CZ" dirty="0" err="1" smtClean="0">
                <a:hlinkClick r:id="rId5"/>
              </a:rPr>
              <a:t>iv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vodni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elektrarny.html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http://zatecky.denik.cz/zpravy_region/elektrarna_pocerady_20121212.html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http://www.nemakej.</a:t>
            </a:r>
            <a:r>
              <a:rPr lang="cs-CZ" dirty="0" err="1" smtClean="0">
                <a:hlinkClick r:id="rId7"/>
              </a:rPr>
              <a:t>cz</a:t>
            </a:r>
            <a:r>
              <a:rPr lang="cs-CZ" dirty="0" smtClean="0">
                <a:hlinkClick r:id="rId7"/>
              </a:rPr>
              <a:t>/na-</a:t>
            </a:r>
            <a:r>
              <a:rPr lang="cs-CZ" dirty="0" err="1" smtClean="0">
                <a:hlinkClick r:id="rId7"/>
              </a:rPr>
              <a:t>hodoninsku</a:t>
            </a:r>
            <a:r>
              <a:rPr lang="cs-CZ" dirty="0" smtClean="0">
                <a:hlinkClick r:id="rId7"/>
              </a:rPr>
              <a:t>-vyroste-</a:t>
            </a:r>
            <a:r>
              <a:rPr lang="cs-CZ" dirty="0" err="1" smtClean="0">
                <a:hlinkClick r:id="rId7"/>
              </a:rPr>
              <a:t>zrejme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solarni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elektrarna</a:t>
            </a:r>
            <a:r>
              <a:rPr lang="cs-CZ" dirty="0" smtClean="0">
                <a:hlinkClick r:id="rId7"/>
              </a:rPr>
              <a:t>-o3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http://vyuka-ict.ic.cz/index.php?p=16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http://www.novinky.</a:t>
            </a:r>
            <a:r>
              <a:rPr lang="cs-CZ" dirty="0" err="1" smtClean="0">
                <a:hlinkClick r:id="rId9"/>
              </a:rPr>
              <a:t>cz</a:t>
            </a:r>
            <a:r>
              <a:rPr lang="cs-CZ" dirty="0" smtClean="0">
                <a:hlinkClick r:id="rId9"/>
              </a:rPr>
              <a:t>/internet-a-</a:t>
            </a:r>
            <a:r>
              <a:rPr lang="cs-CZ" dirty="0" err="1" smtClean="0">
                <a:hlinkClick r:id="rId9"/>
              </a:rPr>
              <a:t>pc</a:t>
            </a:r>
            <a:r>
              <a:rPr lang="cs-CZ" dirty="0" smtClean="0">
                <a:hlinkClick r:id="rId9"/>
              </a:rPr>
              <a:t>/hardware/119687-mezi-procesory-zavita-novy-64bitovy-</a:t>
            </a:r>
            <a:r>
              <a:rPr lang="cs-CZ" dirty="0" err="1" smtClean="0">
                <a:hlinkClick r:id="rId9"/>
              </a:rPr>
              <a:t>mikrocip.html</a:t>
            </a:r>
            <a:endParaRPr lang="cs-CZ" dirty="0" smtClean="0"/>
          </a:p>
          <a:p>
            <a:r>
              <a:rPr lang="cs-CZ" smtClean="0">
                <a:hlinkClick r:id="rId10"/>
              </a:rPr>
              <a:t>http</a:t>
            </a:r>
            <a:r>
              <a:rPr lang="cs-CZ" smtClean="0">
                <a:hlinkClick r:id="rId10"/>
              </a:rPr>
              <a:t>://</a:t>
            </a:r>
            <a:r>
              <a:rPr lang="cs-CZ" smtClean="0">
                <a:hlinkClick r:id="rId10"/>
              </a:rPr>
              <a:t>stilus.cz/eshop/index.php?stranaid=zbozi&amp;id=140</a:t>
            </a:r>
            <a:endParaRPr lang="cs-CZ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793</TotalTime>
  <Words>517</Words>
  <Application>Microsoft Office PowerPoint</Application>
  <PresentationFormat>Předvádění na obrazovce (4:3)</PresentationFormat>
  <Paragraphs>128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Základní škola a mateřská škola Staré Město   Interaktivní škola pro žáka 21.století</vt:lpstr>
      <vt:lpstr>ENERGIE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turkovai</cp:lastModifiedBy>
  <cp:revision>86</cp:revision>
  <dcterms:created xsi:type="dcterms:W3CDTF">2010-07-04T09:26:34Z</dcterms:created>
  <dcterms:modified xsi:type="dcterms:W3CDTF">2013-01-27T17:20:46Z</dcterms:modified>
</cp:coreProperties>
</file>