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4" r:id="rId3"/>
    <p:sldId id="261" r:id="rId4"/>
    <p:sldId id="262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VY_32_INOVACE_03_Pokojové květiny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Jazykové </a:t>
          </a:r>
          <a:r>
            <a:rPr lang="cs-CZ" dirty="0" smtClean="0"/>
            <a:t>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Pokojové </a:t>
          </a:r>
          <a:r>
            <a:rPr lang="cs-CZ" dirty="0" smtClean="0"/>
            <a:t>květiny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58403E6-CF2B-4D36-8C7C-9E54F9E059AD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BA53672-A526-437D-B62F-5B871CD1545B}" type="presOf" srcId="{C73C7642-F245-4585-8F88-243F9FAEF6CA}" destId="{AA41A67C-3D3F-4AE9-9E0F-5D7F7BB2E741}" srcOrd="1" destOrd="0" presId="urn:microsoft.com/office/officeart/2005/8/layout/target3"/>
    <dgm:cxn modelId="{46D90DDF-0416-4496-A735-0B0836CA2196}" type="presOf" srcId="{DAEA276B-ECF9-46F6-A7D3-4693B2D32BC4}" destId="{CDED6FE3-AD8F-4ACC-B6B8-710EDDD97598}" srcOrd="0" destOrd="0" presId="urn:microsoft.com/office/officeart/2005/8/layout/target3"/>
    <dgm:cxn modelId="{2B28901A-EEE9-4042-A09D-9B9C4ABFF2C7}" type="presOf" srcId="{C73C7642-F245-4585-8F88-243F9FAEF6CA}" destId="{97289DF2-90F4-4EC2-A9FC-633B00BAB610}" srcOrd="0" destOrd="0" presId="urn:microsoft.com/office/officeart/2005/8/layout/target3"/>
    <dgm:cxn modelId="{77502BCA-A11E-4B41-88DD-DE68A587A715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8CD3D58-3B83-4A14-9CC3-85F7BFA3A8AC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25AF5A7-5A46-48AF-B1CB-B41CF01B0384}" type="presOf" srcId="{EBC41103-E2E5-4D48-9B4B-425520D3D098}" destId="{F969C235-9271-4D34-B740-D627A121CAD0}" srcOrd="1" destOrd="0" presId="urn:microsoft.com/office/officeart/2005/8/layout/target3"/>
    <dgm:cxn modelId="{FC232B1F-1D24-41FB-9529-0731AC272424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10AB6D1-FEEE-48A4-BC5C-89DA34E421BF}" type="presOf" srcId="{EBC41103-E2E5-4D48-9B4B-425520D3D098}" destId="{50C2F88D-8688-44C2-A854-691F34009D3B}" srcOrd="0" destOrd="0" presId="urn:microsoft.com/office/officeart/2005/8/layout/target3"/>
    <dgm:cxn modelId="{E897C2F9-DD86-40BF-9FFE-99D3839FA43C}" type="presOf" srcId="{FBBFC3EA-9D9D-4F3A-BEA6-9C2C0E46BF20}" destId="{832BF48F-0145-4429-9E02-8FCA946CCE9E}" srcOrd="1" destOrd="0" presId="urn:microsoft.com/office/officeart/2005/8/layout/target3"/>
    <dgm:cxn modelId="{BAF74B50-EAD2-4427-B81E-761E77699989}" type="presOf" srcId="{019433A1-1324-4DE1-9E6F-32B851095F74}" destId="{E7297F21-D4FD-4A41-AE58-814D01A6B5E7}" srcOrd="1" destOrd="0" presId="urn:microsoft.com/office/officeart/2005/8/layout/target3"/>
    <dgm:cxn modelId="{9E9721B2-8744-428D-8981-12CD3D343559}" type="presOf" srcId="{FBBFC3EA-9D9D-4F3A-BEA6-9C2C0E46BF20}" destId="{643EA938-EDE0-4533-ACCC-D2BD6F3A527C}" srcOrd="0" destOrd="0" presId="urn:microsoft.com/office/officeart/2005/8/layout/target3"/>
    <dgm:cxn modelId="{490BD5CC-1EFD-4D9B-8092-95677C876AFE}" type="presOf" srcId="{DAEA276B-ECF9-46F6-A7D3-4693B2D32BC4}" destId="{F69A1436-182C-465B-AD7F-FE48E0C090C1}" srcOrd="1" destOrd="0" presId="urn:microsoft.com/office/officeart/2005/8/layout/target3"/>
    <dgm:cxn modelId="{0A2C1960-47BB-45E2-BC07-BD943D986A18}" type="presParOf" srcId="{71045F8C-00FA-488E-A7BD-E2E6753D979D}" destId="{3577EC6B-C980-4F34-8C69-4365E7B8FC8C}" srcOrd="0" destOrd="0" presId="urn:microsoft.com/office/officeart/2005/8/layout/target3"/>
    <dgm:cxn modelId="{FBB15638-F344-45ED-B921-C354503F6632}" type="presParOf" srcId="{71045F8C-00FA-488E-A7BD-E2E6753D979D}" destId="{6940EB87-DC1D-4BC3-9408-9AC2E1FFC039}" srcOrd="1" destOrd="0" presId="urn:microsoft.com/office/officeart/2005/8/layout/target3"/>
    <dgm:cxn modelId="{AFC64881-CE05-4129-B72D-9F477DDB4EF0}" type="presParOf" srcId="{71045F8C-00FA-488E-A7BD-E2E6753D979D}" destId="{BC35EE03-4121-4EF9-923D-7CB6D30D358D}" srcOrd="2" destOrd="0" presId="urn:microsoft.com/office/officeart/2005/8/layout/target3"/>
    <dgm:cxn modelId="{11E38D81-85FB-4D01-8609-A7B6A2B27FF5}" type="presParOf" srcId="{71045F8C-00FA-488E-A7BD-E2E6753D979D}" destId="{C95EEA27-3CBF-4645-A92D-9D8AF5C1CBFC}" srcOrd="3" destOrd="0" presId="urn:microsoft.com/office/officeart/2005/8/layout/target3"/>
    <dgm:cxn modelId="{F75AC349-9CB3-4EB2-9A20-9B1DA4C288DB}" type="presParOf" srcId="{71045F8C-00FA-488E-A7BD-E2E6753D979D}" destId="{851BB866-B6AE-4566-893F-4C635BA974FC}" srcOrd="4" destOrd="0" presId="urn:microsoft.com/office/officeart/2005/8/layout/target3"/>
    <dgm:cxn modelId="{AB8C8C16-1275-49BB-9C68-8C7FC4DD62E2}" type="presParOf" srcId="{71045F8C-00FA-488E-A7BD-E2E6753D979D}" destId="{643EA938-EDE0-4533-ACCC-D2BD6F3A527C}" srcOrd="5" destOrd="0" presId="urn:microsoft.com/office/officeart/2005/8/layout/target3"/>
    <dgm:cxn modelId="{CC77C7D5-B709-460E-9EC7-981044760FCA}" type="presParOf" srcId="{71045F8C-00FA-488E-A7BD-E2E6753D979D}" destId="{92F31B18-D66D-4CC7-89B9-378928DE877D}" srcOrd="6" destOrd="0" presId="urn:microsoft.com/office/officeart/2005/8/layout/target3"/>
    <dgm:cxn modelId="{1DEACB4A-3514-47B0-95BC-C56DEDC6F717}" type="presParOf" srcId="{71045F8C-00FA-488E-A7BD-E2E6753D979D}" destId="{902074E1-B931-4618-97F1-FADBE82E9C3C}" srcOrd="7" destOrd="0" presId="urn:microsoft.com/office/officeart/2005/8/layout/target3"/>
    <dgm:cxn modelId="{E458577E-48F3-4F1B-944A-13F55E81E777}" type="presParOf" srcId="{71045F8C-00FA-488E-A7BD-E2E6753D979D}" destId="{A3817367-F2BC-482F-8832-FA00B51DCCF3}" srcOrd="8" destOrd="0" presId="urn:microsoft.com/office/officeart/2005/8/layout/target3"/>
    <dgm:cxn modelId="{417B2C23-8DE1-414D-B967-5E961737EB8F}" type="presParOf" srcId="{71045F8C-00FA-488E-A7BD-E2E6753D979D}" destId="{626ABFF6-56C8-4386-B662-68EC364EED9D}" srcOrd="9" destOrd="0" presId="urn:microsoft.com/office/officeart/2005/8/layout/target3"/>
    <dgm:cxn modelId="{B3E802F1-5EAD-4F26-BA76-EEAD445FFB83}" type="presParOf" srcId="{71045F8C-00FA-488E-A7BD-E2E6753D979D}" destId="{6DB11F1C-D028-4800-9625-6611CA9DE6D4}" srcOrd="10" destOrd="0" presId="urn:microsoft.com/office/officeart/2005/8/layout/target3"/>
    <dgm:cxn modelId="{9A23687D-B921-4EFE-8754-D9C2C66E1D28}" type="presParOf" srcId="{71045F8C-00FA-488E-A7BD-E2E6753D979D}" destId="{CDED6FE3-AD8F-4ACC-B6B8-710EDDD97598}" srcOrd="11" destOrd="0" presId="urn:microsoft.com/office/officeart/2005/8/layout/target3"/>
    <dgm:cxn modelId="{9DE2483B-A99E-4E49-81F2-9CBD66327C4D}" type="presParOf" srcId="{71045F8C-00FA-488E-A7BD-E2E6753D979D}" destId="{397AC6D7-84A6-4150-958F-83C92D9ACF38}" srcOrd="12" destOrd="0" presId="urn:microsoft.com/office/officeart/2005/8/layout/target3"/>
    <dgm:cxn modelId="{D941F48D-B889-4842-9828-3697E5256E9D}" type="presParOf" srcId="{71045F8C-00FA-488E-A7BD-E2E6753D979D}" destId="{D7419528-33A6-416D-9E64-B3F7915C5149}" srcOrd="13" destOrd="0" presId="urn:microsoft.com/office/officeart/2005/8/layout/target3"/>
    <dgm:cxn modelId="{92F6A625-C739-4B97-A8ED-1E2D1EFC7582}" type="presParOf" srcId="{71045F8C-00FA-488E-A7BD-E2E6753D979D}" destId="{97289DF2-90F4-4EC2-A9FC-633B00BAB610}" srcOrd="14" destOrd="0" presId="urn:microsoft.com/office/officeart/2005/8/layout/target3"/>
    <dgm:cxn modelId="{1EFF9CAA-B173-4791-A082-CEC94A92B362}" type="presParOf" srcId="{71045F8C-00FA-488E-A7BD-E2E6753D979D}" destId="{234EBA9D-95B4-4C20-A84E-6F65F1085DC6}" srcOrd="15" destOrd="0" presId="urn:microsoft.com/office/officeart/2005/8/layout/target3"/>
    <dgm:cxn modelId="{E86A5E4A-4E98-4BAA-B408-F51E3560199E}" type="presParOf" srcId="{71045F8C-00FA-488E-A7BD-E2E6753D979D}" destId="{12255512-213F-41DF-90A6-8B4CD74A2B52}" srcOrd="16" destOrd="0" presId="urn:microsoft.com/office/officeart/2005/8/layout/target3"/>
    <dgm:cxn modelId="{6BF58500-547B-4B8A-92CE-5A145B6B110E}" type="presParOf" srcId="{71045F8C-00FA-488E-A7BD-E2E6753D979D}" destId="{50C2F88D-8688-44C2-A854-691F34009D3B}" srcOrd="17" destOrd="0" presId="urn:microsoft.com/office/officeart/2005/8/layout/target3"/>
    <dgm:cxn modelId="{F70DD5E2-6530-442A-9686-EACDA1332E67}" type="presParOf" srcId="{71045F8C-00FA-488E-A7BD-E2E6753D979D}" destId="{4D19AB04-24FA-40C2-B203-52AE3D15E171}" srcOrd="18" destOrd="0" presId="urn:microsoft.com/office/officeart/2005/8/layout/target3"/>
    <dgm:cxn modelId="{C483746F-6837-44A9-9496-4787CFF6DA40}" type="presParOf" srcId="{71045F8C-00FA-488E-A7BD-E2E6753D979D}" destId="{832BF48F-0145-4429-9E02-8FCA946CCE9E}" srcOrd="19" destOrd="0" presId="urn:microsoft.com/office/officeart/2005/8/layout/target3"/>
    <dgm:cxn modelId="{667BD143-D3CF-408B-8D82-2CAAAFDAF4DC}" type="presParOf" srcId="{71045F8C-00FA-488E-A7BD-E2E6753D979D}" destId="{E7297F21-D4FD-4A41-AE58-814D01A6B5E7}" srcOrd="20" destOrd="0" presId="urn:microsoft.com/office/officeart/2005/8/layout/target3"/>
    <dgm:cxn modelId="{464355FD-11A0-46C2-B5BD-55479D97E8B3}" type="presParOf" srcId="{71045F8C-00FA-488E-A7BD-E2E6753D979D}" destId="{F69A1436-182C-465B-AD7F-FE48E0C090C1}" srcOrd="21" destOrd="0" presId="urn:microsoft.com/office/officeart/2005/8/layout/target3"/>
    <dgm:cxn modelId="{28A0A39D-1F06-422C-B43C-E5124596D327}" type="presParOf" srcId="{71045F8C-00FA-488E-A7BD-E2E6753D979D}" destId="{AA41A67C-3D3F-4AE9-9E0F-5D7F7BB2E741}" srcOrd="22" destOrd="0" presId="urn:microsoft.com/office/officeart/2005/8/layout/target3"/>
    <dgm:cxn modelId="{C601AC7F-91C0-465F-9BB7-B3129D42330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3C6D55-4385-489C-BC27-F47FE8BB16EB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3F5621B-E4E2-458E-96A9-2A86D1BCF88D}">
      <dgm:prSet phldrT="[Text]"/>
      <dgm:spPr/>
      <dgm:t>
        <a:bodyPr/>
        <a:lstStyle/>
        <a:p>
          <a:r>
            <a:rPr lang="cs-CZ" smtClean="0"/>
            <a:t>Samohlásky</a:t>
          </a:r>
          <a:endParaRPr lang="cs-CZ"/>
        </a:p>
      </dgm:t>
    </dgm:pt>
    <dgm:pt modelId="{48832C10-BFBF-4F8A-A639-5B3209D49B12}" type="parTrans" cxnId="{4EBF34BF-3AFA-44D2-AC81-580BDDD45485}">
      <dgm:prSet/>
      <dgm:spPr/>
      <dgm:t>
        <a:bodyPr/>
        <a:lstStyle/>
        <a:p>
          <a:endParaRPr lang="cs-CZ"/>
        </a:p>
      </dgm:t>
    </dgm:pt>
    <dgm:pt modelId="{F2B57793-BD06-4C77-8F7A-5AEAF0BF0EF3}" type="sibTrans" cxnId="{4EBF34BF-3AFA-44D2-AC81-580BDDD45485}">
      <dgm:prSet/>
      <dgm:spPr/>
      <dgm:t>
        <a:bodyPr/>
        <a:lstStyle/>
        <a:p>
          <a:endParaRPr lang="cs-CZ"/>
        </a:p>
      </dgm:t>
    </dgm:pt>
    <dgm:pt modelId="{89A129DD-A10F-4D41-BD11-8386A30FE7D1}">
      <dgm:prSet phldrT="[Text]"/>
      <dgm:spPr/>
      <dgm:t>
        <a:bodyPr/>
        <a:lstStyle/>
        <a:p>
          <a:r>
            <a:rPr lang="cs-CZ" smtClean="0"/>
            <a:t>Krátké_________________________</a:t>
          </a:r>
          <a:endParaRPr lang="cs-CZ"/>
        </a:p>
      </dgm:t>
    </dgm:pt>
    <dgm:pt modelId="{06E2B5AB-DCD4-4196-80CC-1E487C3AEC83}" type="parTrans" cxnId="{FE41FBEE-B56D-407A-90A8-D197ACD87604}">
      <dgm:prSet/>
      <dgm:spPr/>
      <dgm:t>
        <a:bodyPr/>
        <a:lstStyle/>
        <a:p>
          <a:endParaRPr lang="cs-CZ"/>
        </a:p>
      </dgm:t>
    </dgm:pt>
    <dgm:pt modelId="{54DD290D-5D8B-4978-BC7D-E3ADB0AB051F}" type="sibTrans" cxnId="{FE41FBEE-B56D-407A-90A8-D197ACD87604}">
      <dgm:prSet/>
      <dgm:spPr/>
      <dgm:t>
        <a:bodyPr/>
        <a:lstStyle/>
        <a:p>
          <a:endParaRPr lang="cs-CZ"/>
        </a:p>
      </dgm:t>
    </dgm:pt>
    <dgm:pt modelId="{3676941E-8F79-4F9B-9C4B-182A573448E3}">
      <dgm:prSet phldrT="[Text]"/>
      <dgm:spPr/>
      <dgm:t>
        <a:bodyPr/>
        <a:lstStyle/>
        <a:p>
          <a:r>
            <a:rPr lang="cs-CZ" smtClean="0"/>
            <a:t>Dlouhé_________________________        ________</a:t>
          </a:r>
          <a:endParaRPr lang="cs-CZ"/>
        </a:p>
      </dgm:t>
    </dgm:pt>
    <dgm:pt modelId="{751A3A0F-4047-46F7-896E-EF03C14AB07B}" type="parTrans" cxnId="{78CBDAF4-2D11-400A-A398-E12A5774621C}">
      <dgm:prSet/>
      <dgm:spPr/>
      <dgm:t>
        <a:bodyPr/>
        <a:lstStyle/>
        <a:p>
          <a:endParaRPr lang="cs-CZ"/>
        </a:p>
      </dgm:t>
    </dgm:pt>
    <dgm:pt modelId="{50555EB5-64CB-4536-AED2-310C26341E41}" type="sibTrans" cxnId="{78CBDAF4-2D11-400A-A398-E12A5774621C}">
      <dgm:prSet/>
      <dgm:spPr/>
      <dgm:t>
        <a:bodyPr/>
        <a:lstStyle/>
        <a:p>
          <a:endParaRPr lang="cs-CZ"/>
        </a:p>
      </dgm:t>
    </dgm:pt>
    <dgm:pt modelId="{23A862BC-5902-4EA0-96D4-333AC804C649}">
      <dgm:prSet phldrT="[Text]"/>
      <dgm:spPr/>
      <dgm:t>
        <a:bodyPr/>
        <a:lstStyle/>
        <a:p>
          <a:r>
            <a:rPr lang="cs-CZ" smtClean="0"/>
            <a:t>Souhlásky</a:t>
          </a:r>
          <a:endParaRPr lang="cs-CZ"/>
        </a:p>
      </dgm:t>
    </dgm:pt>
    <dgm:pt modelId="{95DA98F0-1609-4F28-86F9-DBF779AF4C8B}" type="parTrans" cxnId="{4BC1A706-C049-4B53-8689-59E989CB56E0}">
      <dgm:prSet/>
      <dgm:spPr/>
      <dgm:t>
        <a:bodyPr/>
        <a:lstStyle/>
        <a:p>
          <a:endParaRPr lang="cs-CZ"/>
        </a:p>
      </dgm:t>
    </dgm:pt>
    <dgm:pt modelId="{D40D971E-3C76-4742-8C6A-B514707FF825}" type="sibTrans" cxnId="{4BC1A706-C049-4B53-8689-59E989CB56E0}">
      <dgm:prSet/>
      <dgm:spPr/>
      <dgm:t>
        <a:bodyPr/>
        <a:lstStyle/>
        <a:p>
          <a:endParaRPr lang="cs-CZ"/>
        </a:p>
      </dgm:t>
    </dgm:pt>
    <dgm:pt modelId="{B80546F3-EEF0-4E59-896A-8B43FA5F4517}">
      <dgm:prSet phldrT="[Text]"/>
      <dgm:spPr/>
      <dgm:t>
        <a:bodyPr/>
        <a:lstStyle/>
        <a:p>
          <a:r>
            <a:rPr lang="cs-CZ" smtClean="0"/>
            <a:t>Tvrdé__________________________</a:t>
          </a:r>
          <a:endParaRPr lang="cs-CZ"/>
        </a:p>
      </dgm:t>
    </dgm:pt>
    <dgm:pt modelId="{2A64FED1-977F-48A6-818C-F1BE95B01D42}" type="parTrans" cxnId="{FAE99CBB-1EC0-4D08-9F80-D3EB419DC9C9}">
      <dgm:prSet/>
      <dgm:spPr/>
      <dgm:t>
        <a:bodyPr/>
        <a:lstStyle/>
        <a:p>
          <a:endParaRPr lang="cs-CZ"/>
        </a:p>
      </dgm:t>
    </dgm:pt>
    <dgm:pt modelId="{1981605C-D914-4FAC-9691-6E52946FF6E1}" type="sibTrans" cxnId="{FAE99CBB-1EC0-4D08-9F80-D3EB419DC9C9}">
      <dgm:prSet/>
      <dgm:spPr/>
      <dgm:t>
        <a:bodyPr/>
        <a:lstStyle/>
        <a:p>
          <a:endParaRPr lang="cs-CZ"/>
        </a:p>
      </dgm:t>
    </dgm:pt>
    <dgm:pt modelId="{08ABF265-6B6B-4465-B125-379D7DB801F3}">
      <dgm:prSet phldrT="[Text]"/>
      <dgm:spPr/>
      <dgm:t>
        <a:bodyPr/>
        <a:lstStyle/>
        <a:p>
          <a:r>
            <a:rPr lang="cs-CZ" smtClean="0"/>
            <a:t>Měkké_________________________</a:t>
          </a:r>
          <a:endParaRPr lang="cs-CZ"/>
        </a:p>
      </dgm:t>
    </dgm:pt>
    <dgm:pt modelId="{A12DE5C1-6BF7-4942-A2A5-C9938731822D}" type="parTrans" cxnId="{49B7D31E-1C09-4926-9B91-D267741DAC4C}">
      <dgm:prSet/>
      <dgm:spPr/>
      <dgm:t>
        <a:bodyPr/>
        <a:lstStyle/>
        <a:p>
          <a:endParaRPr lang="cs-CZ"/>
        </a:p>
      </dgm:t>
    </dgm:pt>
    <dgm:pt modelId="{FAAD554C-C885-430C-938D-88D1E51FA8DE}" type="sibTrans" cxnId="{49B7D31E-1C09-4926-9B91-D267741DAC4C}">
      <dgm:prSet/>
      <dgm:spPr/>
      <dgm:t>
        <a:bodyPr/>
        <a:lstStyle/>
        <a:p>
          <a:endParaRPr lang="cs-CZ"/>
        </a:p>
      </dgm:t>
    </dgm:pt>
    <dgm:pt modelId="{DF65E502-AE70-4413-90AE-CE0EAF278131}">
      <dgm:prSet phldrT="[Text]"/>
      <dgm:spPr/>
      <dgm:t>
        <a:bodyPr/>
        <a:lstStyle/>
        <a:p>
          <a:endParaRPr lang="cs-CZ"/>
        </a:p>
      </dgm:t>
    </dgm:pt>
    <dgm:pt modelId="{D24F3445-401A-46F6-ABDD-891341C750B9}" type="parTrans" cxnId="{A71FEC1D-D454-45E9-AB4E-07604D8672DE}">
      <dgm:prSet/>
      <dgm:spPr/>
      <dgm:t>
        <a:bodyPr/>
        <a:lstStyle/>
        <a:p>
          <a:endParaRPr lang="cs-CZ"/>
        </a:p>
      </dgm:t>
    </dgm:pt>
    <dgm:pt modelId="{4D3B0D3B-A4F5-4A6A-806F-907674B11CF0}" type="sibTrans" cxnId="{A71FEC1D-D454-45E9-AB4E-07604D8672DE}">
      <dgm:prSet/>
      <dgm:spPr/>
      <dgm:t>
        <a:bodyPr/>
        <a:lstStyle/>
        <a:p>
          <a:endParaRPr lang="cs-CZ"/>
        </a:p>
      </dgm:t>
    </dgm:pt>
    <dgm:pt modelId="{4F1BB8DD-4B3D-4932-ACD1-9E9D437C97AD}">
      <dgm:prSet phldrT="[Text]"/>
      <dgm:spPr/>
      <dgm:t>
        <a:bodyPr/>
        <a:lstStyle/>
        <a:p>
          <a:r>
            <a:rPr lang="cs-CZ" smtClean="0"/>
            <a:t>Obojetné_______________________</a:t>
          </a:r>
          <a:endParaRPr lang="cs-CZ"/>
        </a:p>
      </dgm:t>
    </dgm:pt>
    <dgm:pt modelId="{287E611C-5579-4B1F-A54B-48E63574A57B}" type="parTrans" cxnId="{D8FC2EF7-6406-448C-A135-0CFAD045CFFD}">
      <dgm:prSet/>
      <dgm:spPr/>
      <dgm:t>
        <a:bodyPr/>
        <a:lstStyle/>
        <a:p>
          <a:endParaRPr lang="cs-CZ"/>
        </a:p>
      </dgm:t>
    </dgm:pt>
    <dgm:pt modelId="{0FBB04C6-7FDB-4B78-9445-AAE5B59F8E4C}" type="sibTrans" cxnId="{D8FC2EF7-6406-448C-A135-0CFAD045CFFD}">
      <dgm:prSet/>
      <dgm:spPr/>
      <dgm:t>
        <a:bodyPr/>
        <a:lstStyle/>
        <a:p>
          <a:endParaRPr lang="cs-CZ"/>
        </a:p>
      </dgm:t>
    </dgm:pt>
    <dgm:pt modelId="{FC1FE72B-876D-46AF-93DA-D78DF6EA51B1}" type="pres">
      <dgm:prSet presAssocID="{093C6D55-4385-489C-BC27-F47FE8BB16E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8E2581-8C8A-467E-B9A4-5D95501F6C4B}" type="pres">
      <dgm:prSet presAssocID="{43F5621B-E4E2-458E-96A9-2A86D1BCF88D}" presName="composite" presStyleCnt="0"/>
      <dgm:spPr/>
    </dgm:pt>
    <dgm:pt modelId="{C76B3B31-7EBF-4CC1-B5E1-80DD4F1057B4}" type="pres">
      <dgm:prSet presAssocID="{43F5621B-E4E2-458E-96A9-2A86D1BCF88D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C1A366-F00D-40AD-9F1F-A0777969AAED}" type="pres">
      <dgm:prSet presAssocID="{43F5621B-E4E2-458E-96A9-2A86D1BCF88D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65245-B8BE-400E-B3DD-2A06C36A96A7}" type="pres">
      <dgm:prSet presAssocID="{F2B57793-BD06-4C77-8F7A-5AEAF0BF0EF3}" presName="sp" presStyleCnt="0"/>
      <dgm:spPr/>
    </dgm:pt>
    <dgm:pt modelId="{C094FF96-8600-47FB-BD3C-23F24CA0F530}" type="pres">
      <dgm:prSet presAssocID="{23A862BC-5902-4EA0-96D4-333AC804C649}" presName="composite" presStyleCnt="0"/>
      <dgm:spPr/>
    </dgm:pt>
    <dgm:pt modelId="{9D6C9584-24E7-4DE1-B0AC-DC38258DFB9F}" type="pres">
      <dgm:prSet presAssocID="{23A862BC-5902-4EA0-96D4-333AC804C649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BDA9D5-42BF-4F9A-A16D-4E088730A95C}" type="pres">
      <dgm:prSet presAssocID="{23A862BC-5902-4EA0-96D4-333AC804C649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CBDAF4-2D11-400A-A398-E12A5774621C}" srcId="{43F5621B-E4E2-458E-96A9-2A86D1BCF88D}" destId="{3676941E-8F79-4F9B-9C4B-182A573448E3}" srcOrd="1" destOrd="0" parTransId="{751A3A0F-4047-46F7-896E-EF03C14AB07B}" sibTransId="{50555EB5-64CB-4536-AED2-310C26341E41}"/>
    <dgm:cxn modelId="{7F0FABBF-B354-43DE-BA20-89D388F8BE18}" type="presOf" srcId="{89A129DD-A10F-4D41-BD11-8386A30FE7D1}" destId="{79C1A366-F00D-40AD-9F1F-A0777969AAED}" srcOrd="0" destOrd="0" presId="urn:microsoft.com/office/officeart/2005/8/layout/chevron2"/>
    <dgm:cxn modelId="{FAE99CBB-1EC0-4D08-9F80-D3EB419DC9C9}" srcId="{23A862BC-5902-4EA0-96D4-333AC804C649}" destId="{B80546F3-EEF0-4E59-896A-8B43FA5F4517}" srcOrd="0" destOrd="0" parTransId="{2A64FED1-977F-48A6-818C-F1BE95B01D42}" sibTransId="{1981605C-D914-4FAC-9691-6E52946FF6E1}"/>
    <dgm:cxn modelId="{4EBF34BF-3AFA-44D2-AC81-580BDDD45485}" srcId="{093C6D55-4385-489C-BC27-F47FE8BB16EB}" destId="{43F5621B-E4E2-458E-96A9-2A86D1BCF88D}" srcOrd="0" destOrd="0" parTransId="{48832C10-BFBF-4F8A-A639-5B3209D49B12}" sibTransId="{F2B57793-BD06-4C77-8F7A-5AEAF0BF0EF3}"/>
    <dgm:cxn modelId="{49B7D31E-1C09-4926-9B91-D267741DAC4C}" srcId="{23A862BC-5902-4EA0-96D4-333AC804C649}" destId="{08ABF265-6B6B-4465-B125-379D7DB801F3}" srcOrd="1" destOrd="0" parTransId="{A12DE5C1-6BF7-4942-A2A5-C9938731822D}" sibTransId="{FAAD554C-C885-430C-938D-88D1E51FA8DE}"/>
    <dgm:cxn modelId="{4BC1A706-C049-4B53-8689-59E989CB56E0}" srcId="{093C6D55-4385-489C-BC27-F47FE8BB16EB}" destId="{23A862BC-5902-4EA0-96D4-333AC804C649}" srcOrd="1" destOrd="0" parTransId="{95DA98F0-1609-4F28-86F9-DBF779AF4C8B}" sibTransId="{D40D971E-3C76-4742-8C6A-B514707FF825}"/>
    <dgm:cxn modelId="{A71FEC1D-D454-45E9-AB4E-07604D8672DE}" srcId="{23A862BC-5902-4EA0-96D4-333AC804C649}" destId="{DF65E502-AE70-4413-90AE-CE0EAF278131}" srcOrd="3" destOrd="0" parTransId="{D24F3445-401A-46F6-ABDD-891341C750B9}" sibTransId="{4D3B0D3B-A4F5-4A6A-806F-907674B11CF0}"/>
    <dgm:cxn modelId="{FE41FBEE-B56D-407A-90A8-D197ACD87604}" srcId="{43F5621B-E4E2-458E-96A9-2A86D1BCF88D}" destId="{89A129DD-A10F-4D41-BD11-8386A30FE7D1}" srcOrd="0" destOrd="0" parTransId="{06E2B5AB-DCD4-4196-80CC-1E487C3AEC83}" sibTransId="{54DD290D-5D8B-4978-BC7D-E3ADB0AB051F}"/>
    <dgm:cxn modelId="{A881534E-570B-425B-8F19-3826335B87C3}" type="presOf" srcId="{093C6D55-4385-489C-BC27-F47FE8BB16EB}" destId="{FC1FE72B-876D-46AF-93DA-D78DF6EA51B1}" srcOrd="0" destOrd="0" presId="urn:microsoft.com/office/officeart/2005/8/layout/chevron2"/>
    <dgm:cxn modelId="{24D36AFB-A930-4F3F-82DB-5836F1A8F68C}" type="presOf" srcId="{B80546F3-EEF0-4E59-896A-8B43FA5F4517}" destId="{F0BDA9D5-42BF-4F9A-A16D-4E088730A95C}" srcOrd="0" destOrd="0" presId="urn:microsoft.com/office/officeart/2005/8/layout/chevron2"/>
    <dgm:cxn modelId="{9822ABD3-0329-41A7-B5AA-0481E5F98651}" type="presOf" srcId="{4F1BB8DD-4B3D-4932-ACD1-9E9D437C97AD}" destId="{F0BDA9D5-42BF-4F9A-A16D-4E088730A95C}" srcOrd="0" destOrd="2" presId="urn:microsoft.com/office/officeart/2005/8/layout/chevron2"/>
    <dgm:cxn modelId="{D8FC2EF7-6406-448C-A135-0CFAD045CFFD}" srcId="{23A862BC-5902-4EA0-96D4-333AC804C649}" destId="{4F1BB8DD-4B3D-4932-ACD1-9E9D437C97AD}" srcOrd="2" destOrd="0" parTransId="{287E611C-5579-4B1F-A54B-48E63574A57B}" sibTransId="{0FBB04C6-7FDB-4B78-9445-AAE5B59F8E4C}"/>
    <dgm:cxn modelId="{C3637464-0EEE-4C5C-ABBF-8D4C3586474D}" type="presOf" srcId="{3676941E-8F79-4F9B-9C4B-182A573448E3}" destId="{79C1A366-F00D-40AD-9F1F-A0777969AAED}" srcOrd="0" destOrd="1" presId="urn:microsoft.com/office/officeart/2005/8/layout/chevron2"/>
    <dgm:cxn modelId="{F9F047B5-C1A1-4688-B3A6-CB7C03DACB0A}" type="presOf" srcId="{23A862BC-5902-4EA0-96D4-333AC804C649}" destId="{9D6C9584-24E7-4DE1-B0AC-DC38258DFB9F}" srcOrd="0" destOrd="0" presId="urn:microsoft.com/office/officeart/2005/8/layout/chevron2"/>
    <dgm:cxn modelId="{709D8896-65AC-41BE-BEA4-8515C4F059D1}" type="presOf" srcId="{43F5621B-E4E2-458E-96A9-2A86D1BCF88D}" destId="{C76B3B31-7EBF-4CC1-B5E1-80DD4F1057B4}" srcOrd="0" destOrd="0" presId="urn:microsoft.com/office/officeart/2005/8/layout/chevron2"/>
    <dgm:cxn modelId="{CA18E47E-0532-409C-9847-8567A69B9E83}" type="presOf" srcId="{08ABF265-6B6B-4465-B125-379D7DB801F3}" destId="{F0BDA9D5-42BF-4F9A-A16D-4E088730A95C}" srcOrd="0" destOrd="1" presId="urn:microsoft.com/office/officeart/2005/8/layout/chevron2"/>
    <dgm:cxn modelId="{EFC5962F-E39E-4BB1-AB78-8AEBABF0C189}" type="presOf" srcId="{DF65E502-AE70-4413-90AE-CE0EAF278131}" destId="{F0BDA9D5-42BF-4F9A-A16D-4E088730A95C}" srcOrd="0" destOrd="3" presId="urn:microsoft.com/office/officeart/2005/8/layout/chevron2"/>
    <dgm:cxn modelId="{210491F4-D3AA-40BC-B973-7E577ED09D07}" type="presParOf" srcId="{FC1FE72B-876D-46AF-93DA-D78DF6EA51B1}" destId="{6F8E2581-8C8A-467E-B9A4-5D95501F6C4B}" srcOrd="0" destOrd="0" presId="urn:microsoft.com/office/officeart/2005/8/layout/chevron2"/>
    <dgm:cxn modelId="{8A59EF66-2C29-43A2-9A85-0607FF51D870}" type="presParOf" srcId="{6F8E2581-8C8A-467E-B9A4-5D95501F6C4B}" destId="{C76B3B31-7EBF-4CC1-B5E1-80DD4F1057B4}" srcOrd="0" destOrd="0" presId="urn:microsoft.com/office/officeart/2005/8/layout/chevron2"/>
    <dgm:cxn modelId="{1D976C6A-9381-4C94-AF19-C6DFFAD20BE6}" type="presParOf" srcId="{6F8E2581-8C8A-467E-B9A4-5D95501F6C4B}" destId="{79C1A366-F00D-40AD-9F1F-A0777969AAED}" srcOrd="1" destOrd="0" presId="urn:microsoft.com/office/officeart/2005/8/layout/chevron2"/>
    <dgm:cxn modelId="{9D1F6DED-38B8-43A3-9BFC-26ECAEAA6BA3}" type="presParOf" srcId="{FC1FE72B-876D-46AF-93DA-D78DF6EA51B1}" destId="{F5765245-B8BE-400E-B3DD-2A06C36A96A7}" srcOrd="1" destOrd="0" presId="urn:microsoft.com/office/officeart/2005/8/layout/chevron2"/>
    <dgm:cxn modelId="{96D541A4-49F4-454E-8FB1-218E808208F1}" type="presParOf" srcId="{FC1FE72B-876D-46AF-93DA-D78DF6EA51B1}" destId="{C094FF96-8600-47FB-BD3C-23F24CA0F530}" srcOrd="2" destOrd="0" presId="urn:microsoft.com/office/officeart/2005/8/layout/chevron2"/>
    <dgm:cxn modelId="{C66E65F5-E16C-45F2-B3AD-3C25F448BB8B}" type="presParOf" srcId="{C094FF96-8600-47FB-BD3C-23F24CA0F530}" destId="{9D6C9584-24E7-4DE1-B0AC-DC38258DFB9F}" srcOrd="0" destOrd="0" presId="urn:microsoft.com/office/officeart/2005/8/layout/chevron2"/>
    <dgm:cxn modelId="{EE6C7A54-072F-4DB5-8D95-499BA7DE3C3C}" type="presParOf" srcId="{C094FF96-8600-47FB-BD3C-23F24CA0F530}" destId="{F0BDA9D5-42BF-4F9A-A16D-4E088730A95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3C7E72-C689-4787-A7B5-85B4800A009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14063D-2CB5-4CAA-A707-08BA44D54873}">
      <dgm:prSet phldrT="[Text]"/>
      <dgm:spPr/>
      <dgm:t>
        <a:bodyPr/>
        <a:lstStyle/>
        <a:p>
          <a:r>
            <a:rPr lang="cs-CZ" smtClean="0"/>
            <a:t>Jednoslabičná slova</a:t>
          </a:r>
          <a:endParaRPr lang="cs-CZ"/>
        </a:p>
      </dgm:t>
    </dgm:pt>
    <dgm:pt modelId="{1A64AD08-ADB2-4F21-B797-EDCF1C217927}" type="parTrans" cxnId="{23A6DB8E-5F2E-4692-83AE-432E5FCE6B25}">
      <dgm:prSet/>
      <dgm:spPr/>
      <dgm:t>
        <a:bodyPr/>
        <a:lstStyle/>
        <a:p>
          <a:endParaRPr lang="cs-CZ"/>
        </a:p>
      </dgm:t>
    </dgm:pt>
    <dgm:pt modelId="{EA141142-E130-48FA-804F-444B6DB37F7E}" type="sibTrans" cxnId="{23A6DB8E-5F2E-4692-83AE-432E5FCE6B25}">
      <dgm:prSet/>
      <dgm:spPr/>
      <dgm:t>
        <a:bodyPr/>
        <a:lstStyle/>
        <a:p>
          <a:endParaRPr lang="cs-CZ"/>
        </a:p>
      </dgm:t>
    </dgm:pt>
    <dgm:pt modelId="{F0B2F3F5-199E-48DE-9D27-D89EB67C2349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B9BA3AB7-6192-4C13-A1CC-42B784AE83C2}" type="parTrans" cxnId="{34E07232-6941-476C-9DC6-8202A2B4E747}">
      <dgm:prSet/>
      <dgm:spPr/>
      <dgm:t>
        <a:bodyPr/>
        <a:lstStyle/>
        <a:p>
          <a:endParaRPr lang="cs-CZ"/>
        </a:p>
      </dgm:t>
    </dgm:pt>
    <dgm:pt modelId="{F9B74030-DBFB-4880-BF40-059101A7D519}" type="sibTrans" cxnId="{34E07232-6941-476C-9DC6-8202A2B4E747}">
      <dgm:prSet/>
      <dgm:spPr/>
      <dgm:t>
        <a:bodyPr/>
        <a:lstStyle/>
        <a:p>
          <a:endParaRPr lang="cs-CZ"/>
        </a:p>
      </dgm:t>
    </dgm:pt>
    <dgm:pt modelId="{09D84F2A-38F9-487D-855A-DE9A9D305868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889B48BD-9F88-4BF5-A71B-0F1F4DDA2BBE}" type="parTrans" cxnId="{22B565B7-7F0A-4FCD-961C-BA8577FAB313}">
      <dgm:prSet/>
      <dgm:spPr/>
      <dgm:t>
        <a:bodyPr/>
        <a:lstStyle/>
        <a:p>
          <a:endParaRPr lang="cs-CZ"/>
        </a:p>
      </dgm:t>
    </dgm:pt>
    <dgm:pt modelId="{89E0FF2A-C93C-426D-B335-2E6086B95664}" type="sibTrans" cxnId="{22B565B7-7F0A-4FCD-961C-BA8577FAB313}">
      <dgm:prSet/>
      <dgm:spPr/>
      <dgm:t>
        <a:bodyPr/>
        <a:lstStyle/>
        <a:p>
          <a:endParaRPr lang="cs-CZ"/>
        </a:p>
      </dgm:t>
    </dgm:pt>
    <dgm:pt modelId="{83FE3370-26A4-465E-904B-84333966DA99}">
      <dgm:prSet phldrT="[Text]"/>
      <dgm:spPr/>
      <dgm:t>
        <a:bodyPr/>
        <a:lstStyle/>
        <a:p>
          <a:r>
            <a:rPr lang="cs-CZ" smtClean="0"/>
            <a:t>Dvojslabičná slova</a:t>
          </a:r>
          <a:endParaRPr lang="cs-CZ"/>
        </a:p>
      </dgm:t>
    </dgm:pt>
    <dgm:pt modelId="{0FFCCCEA-B9B2-47E0-80E0-3928F545B49A}" type="parTrans" cxnId="{EC28752F-76F8-473E-8A9E-DE52A7D14394}">
      <dgm:prSet/>
      <dgm:spPr/>
      <dgm:t>
        <a:bodyPr/>
        <a:lstStyle/>
        <a:p>
          <a:endParaRPr lang="cs-CZ"/>
        </a:p>
      </dgm:t>
    </dgm:pt>
    <dgm:pt modelId="{83493A9B-633B-414C-927A-E1D78E801096}" type="sibTrans" cxnId="{EC28752F-76F8-473E-8A9E-DE52A7D14394}">
      <dgm:prSet/>
      <dgm:spPr/>
      <dgm:t>
        <a:bodyPr/>
        <a:lstStyle/>
        <a:p>
          <a:endParaRPr lang="cs-CZ"/>
        </a:p>
      </dgm:t>
    </dgm:pt>
    <dgm:pt modelId="{0E3D6542-FE39-479A-B242-E6A2F49CAB23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A99A4A6D-2E6F-496C-A026-9ED68E19A3DE}" type="parTrans" cxnId="{850E996E-6573-44D2-B84B-61D0E6E32802}">
      <dgm:prSet/>
      <dgm:spPr/>
      <dgm:t>
        <a:bodyPr/>
        <a:lstStyle/>
        <a:p>
          <a:endParaRPr lang="cs-CZ"/>
        </a:p>
      </dgm:t>
    </dgm:pt>
    <dgm:pt modelId="{57F89A34-3827-4592-8637-F57C12F9D6B6}" type="sibTrans" cxnId="{850E996E-6573-44D2-B84B-61D0E6E32802}">
      <dgm:prSet/>
      <dgm:spPr/>
      <dgm:t>
        <a:bodyPr/>
        <a:lstStyle/>
        <a:p>
          <a:endParaRPr lang="cs-CZ"/>
        </a:p>
      </dgm:t>
    </dgm:pt>
    <dgm:pt modelId="{1CFD73AE-2BFB-4430-A7D6-B4424023C320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FA2E7E14-1C67-4AEC-B665-984E53BEE7FB}" type="parTrans" cxnId="{3C52EF35-7E48-4AD3-826D-01C3FFED6136}">
      <dgm:prSet/>
      <dgm:spPr/>
      <dgm:t>
        <a:bodyPr/>
        <a:lstStyle/>
        <a:p>
          <a:endParaRPr lang="cs-CZ"/>
        </a:p>
      </dgm:t>
    </dgm:pt>
    <dgm:pt modelId="{627E2660-F4E8-447D-B1DD-5D5F6F7BADF0}" type="sibTrans" cxnId="{3C52EF35-7E48-4AD3-826D-01C3FFED6136}">
      <dgm:prSet/>
      <dgm:spPr/>
      <dgm:t>
        <a:bodyPr/>
        <a:lstStyle/>
        <a:p>
          <a:endParaRPr lang="cs-CZ"/>
        </a:p>
      </dgm:t>
    </dgm:pt>
    <dgm:pt modelId="{3E290B53-E236-4851-8710-B05B2F128DBF}">
      <dgm:prSet phldrT="[Text]"/>
      <dgm:spPr/>
      <dgm:t>
        <a:bodyPr/>
        <a:lstStyle/>
        <a:p>
          <a:r>
            <a:rPr lang="cs-CZ" smtClean="0"/>
            <a:t>Trojslabičná slova</a:t>
          </a:r>
          <a:endParaRPr lang="cs-CZ"/>
        </a:p>
      </dgm:t>
    </dgm:pt>
    <dgm:pt modelId="{3EA309C2-D21E-4F5D-BEF3-947BF6CC6DA8}" type="parTrans" cxnId="{FB0FBD5D-208D-46CF-B623-B1D182EFD513}">
      <dgm:prSet/>
      <dgm:spPr/>
      <dgm:t>
        <a:bodyPr/>
        <a:lstStyle/>
        <a:p>
          <a:endParaRPr lang="cs-CZ"/>
        </a:p>
      </dgm:t>
    </dgm:pt>
    <dgm:pt modelId="{FEE197AB-9DB7-4159-A1FF-CB52A7E0E41D}" type="sibTrans" cxnId="{FB0FBD5D-208D-46CF-B623-B1D182EFD513}">
      <dgm:prSet/>
      <dgm:spPr/>
      <dgm:t>
        <a:bodyPr/>
        <a:lstStyle/>
        <a:p>
          <a:endParaRPr lang="cs-CZ"/>
        </a:p>
      </dgm:t>
    </dgm:pt>
    <dgm:pt modelId="{ADAF70B1-E0CF-4F3A-8996-9C91C54F05EF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F6260B8F-A024-42E3-AA52-9D15813D33F2}" type="parTrans" cxnId="{1819F958-04E2-4D11-993C-47CEACE88319}">
      <dgm:prSet/>
      <dgm:spPr/>
      <dgm:t>
        <a:bodyPr/>
        <a:lstStyle/>
        <a:p>
          <a:endParaRPr lang="cs-CZ"/>
        </a:p>
      </dgm:t>
    </dgm:pt>
    <dgm:pt modelId="{F126D3E7-8DD1-4A8C-B550-EE62244AE07F}" type="sibTrans" cxnId="{1819F958-04E2-4D11-993C-47CEACE88319}">
      <dgm:prSet/>
      <dgm:spPr/>
      <dgm:t>
        <a:bodyPr/>
        <a:lstStyle/>
        <a:p>
          <a:endParaRPr lang="cs-CZ"/>
        </a:p>
      </dgm:t>
    </dgm:pt>
    <dgm:pt modelId="{23000722-D406-4C14-AA52-D76BC7D7C93B}">
      <dgm:prSet phldrT="[Text]"/>
      <dgm:spPr/>
      <dgm:t>
        <a:bodyPr/>
        <a:lstStyle/>
        <a:p>
          <a:endParaRPr lang="cs-CZ"/>
        </a:p>
      </dgm:t>
    </dgm:pt>
    <dgm:pt modelId="{514FA21C-7A7B-4F30-B2C0-1B04E90A5E32}" type="parTrans" cxnId="{274C24DB-345F-4E43-B89B-26047A5A30A5}">
      <dgm:prSet/>
      <dgm:spPr/>
      <dgm:t>
        <a:bodyPr/>
        <a:lstStyle/>
        <a:p>
          <a:endParaRPr lang="cs-CZ"/>
        </a:p>
      </dgm:t>
    </dgm:pt>
    <dgm:pt modelId="{3BA4A963-DA49-40DE-942E-AD6127B49C98}" type="sibTrans" cxnId="{274C24DB-345F-4E43-B89B-26047A5A30A5}">
      <dgm:prSet/>
      <dgm:spPr/>
      <dgm:t>
        <a:bodyPr/>
        <a:lstStyle/>
        <a:p>
          <a:endParaRPr lang="cs-CZ"/>
        </a:p>
      </dgm:t>
    </dgm:pt>
    <dgm:pt modelId="{C3B9731D-094F-46B6-9CF8-C7710C327770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F9483406-1D5E-4B74-8BC6-7C4B8C747FBB}" type="parTrans" cxnId="{8CA866F3-6795-442A-9AF8-BBF1AED07C7E}">
      <dgm:prSet/>
      <dgm:spPr/>
      <dgm:t>
        <a:bodyPr/>
        <a:lstStyle/>
        <a:p>
          <a:endParaRPr lang="cs-CZ"/>
        </a:p>
      </dgm:t>
    </dgm:pt>
    <dgm:pt modelId="{AF0206CC-140E-4494-87F3-B9561596EF39}" type="sibTrans" cxnId="{8CA866F3-6795-442A-9AF8-BBF1AED07C7E}">
      <dgm:prSet/>
      <dgm:spPr/>
      <dgm:t>
        <a:bodyPr/>
        <a:lstStyle/>
        <a:p>
          <a:endParaRPr lang="cs-CZ"/>
        </a:p>
      </dgm:t>
    </dgm:pt>
    <dgm:pt modelId="{26300C6A-3A29-48C2-A7DA-CBC452B3FAD1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6E3E0795-C43C-4D14-86D2-46F4173D5376}" type="parTrans" cxnId="{64E2FDAC-42F3-4296-8AC9-D109C92A0CFE}">
      <dgm:prSet/>
      <dgm:spPr/>
      <dgm:t>
        <a:bodyPr/>
        <a:lstStyle/>
        <a:p>
          <a:endParaRPr lang="cs-CZ"/>
        </a:p>
      </dgm:t>
    </dgm:pt>
    <dgm:pt modelId="{C6284B06-6CB5-42A4-A470-2FFAAA3BFF38}" type="sibTrans" cxnId="{64E2FDAC-42F3-4296-8AC9-D109C92A0CFE}">
      <dgm:prSet/>
      <dgm:spPr/>
      <dgm:t>
        <a:bodyPr/>
        <a:lstStyle/>
        <a:p>
          <a:endParaRPr lang="cs-CZ"/>
        </a:p>
      </dgm:t>
    </dgm:pt>
    <dgm:pt modelId="{C81103E8-DD8E-4A83-81E5-4E69C16933E2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A776711C-A8F4-4F1E-8F59-DE7003B372A4}" type="parTrans" cxnId="{F37861F3-EF3D-4322-A0DA-C2548FC6BF9F}">
      <dgm:prSet/>
      <dgm:spPr/>
      <dgm:t>
        <a:bodyPr/>
        <a:lstStyle/>
        <a:p>
          <a:endParaRPr lang="cs-CZ"/>
        </a:p>
      </dgm:t>
    </dgm:pt>
    <dgm:pt modelId="{4AE98049-D58B-4791-A242-E90B9B9449A1}" type="sibTrans" cxnId="{F37861F3-EF3D-4322-A0DA-C2548FC6BF9F}">
      <dgm:prSet/>
      <dgm:spPr/>
      <dgm:t>
        <a:bodyPr/>
        <a:lstStyle/>
        <a:p>
          <a:endParaRPr lang="cs-CZ"/>
        </a:p>
      </dgm:t>
    </dgm:pt>
    <dgm:pt modelId="{967CB304-962E-4184-80F8-C08BFCB0E034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B89D3B11-7C21-48E0-9527-CA3B726CAC1E}" type="parTrans" cxnId="{AAE8CD6D-D88B-4CE4-B047-32D757178C40}">
      <dgm:prSet/>
      <dgm:spPr/>
      <dgm:t>
        <a:bodyPr/>
        <a:lstStyle/>
        <a:p>
          <a:endParaRPr lang="cs-CZ"/>
        </a:p>
      </dgm:t>
    </dgm:pt>
    <dgm:pt modelId="{BCEAA01A-DC2A-41B6-AC4F-33CA3F7620D5}" type="sibTrans" cxnId="{AAE8CD6D-D88B-4CE4-B047-32D757178C40}">
      <dgm:prSet/>
      <dgm:spPr/>
      <dgm:t>
        <a:bodyPr/>
        <a:lstStyle/>
        <a:p>
          <a:endParaRPr lang="cs-CZ"/>
        </a:p>
      </dgm:t>
    </dgm:pt>
    <dgm:pt modelId="{BF6D03BA-78BE-4162-8039-0B2E66DF983E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3F63A04C-4B2B-49A0-BCB6-4A2D9EC8C429}" type="parTrans" cxnId="{77EA4C50-FFA6-47E2-AE89-2FE223A52F92}">
      <dgm:prSet/>
      <dgm:spPr/>
      <dgm:t>
        <a:bodyPr/>
        <a:lstStyle/>
        <a:p>
          <a:endParaRPr lang="cs-CZ"/>
        </a:p>
      </dgm:t>
    </dgm:pt>
    <dgm:pt modelId="{0B207C74-754C-482E-8168-6D336BB9A778}" type="sibTrans" cxnId="{77EA4C50-FFA6-47E2-AE89-2FE223A52F92}">
      <dgm:prSet/>
      <dgm:spPr/>
      <dgm:t>
        <a:bodyPr/>
        <a:lstStyle/>
        <a:p>
          <a:endParaRPr lang="cs-CZ"/>
        </a:p>
      </dgm:t>
    </dgm:pt>
    <dgm:pt modelId="{B6FCBBE1-9A5A-438F-A1EF-C8E19ECC08D3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F0DB4E8C-4548-4C73-B631-A661A9ECAE9E}" type="parTrans" cxnId="{48F179B7-FACF-4879-9E7B-AA1FF86FFC6C}">
      <dgm:prSet/>
      <dgm:spPr/>
      <dgm:t>
        <a:bodyPr/>
        <a:lstStyle/>
        <a:p>
          <a:endParaRPr lang="cs-CZ"/>
        </a:p>
      </dgm:t>
    </dgm:pt>
    <dgm:pt modelId="{3E0AB8F5-7F03-4DFF-B7AA-B0F445C81008}" type="sibTrans" cxnId="{48F179B7-FACF-4879-9E7B-AA1FF86FFC6C}">
      <dgm:prSet/>
      <dgm:spPr/>
      <dgm:t>
        <a:bodyPr/>
        <a:lstStyle/>
        <a:p>
          <a:endParaRPr lang="cs-CZ"/>
        </a:p>
      </dgm:t>
    </dgm:pt>
    <dgm:pt modelId="{28D921B6-E98D-4E69-B750-4A8E14CFDED4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36008E7B-39AF-4E1C-BB3B-B92B5A4A8995}" type="parTrans" cxnId="{A70A57E9-ECD6-44BE-8E47-13C09EF2012B}">
      <dgm:prSet/>
      <dgm:spPr/>
      <dgm:t>
        <a:bodyPr/>
        <a:lstStyle/>
        <a:p>
          <a:endParaRPr lang="cs-CZ"/>
        </a:p>
      </dgm:t>
    </dgm:pt>
    <dgm:pt modelId="{7D583B38-43E8-4871-9343-B1E949B3E602}" type="sibTrans" cxnId="{A70A57E9-ECD6-44BE-8E47-13C09EF2012B}">
      <dgm:prSet/>
      <dgm:spPr/>
      <dgm:t>
        <a:bodyPr/>
        <a:lstStyle/>
        <a:p>
          <a:endParaRPr lang="cs-CZ"/>
        </a:p>
      </dgm:t>
    </dgm:pt>
    <dgm:pt modelId="{69070AB3-C04B-4853-A1AE-062F28564F8C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3CB66785-F126-4075-ABC1-DD8E194E0ED6}" type="parTrans" cxnId="{9FB2B086-0FB0-413A-A6E6-2DACEB9E2637}">
      <dgm:prSet/>
      <dgm:spPr/>
      <dgm:t>
        <a:bodyPr/>
        <a:lstStyle/>
        <a:p>
          <a:endParaRPr lang="cs-CZ"/>
        </a:p>
      </dgm:t>
    </dgm:pt>
    <dgm:pt modelId="{92AAF6F6-64F5-472D-8F74-8CD81B0B59C4}" type="sibTrans" cxnId="{9FB2B086-0FB0-413A-A6E6-2DACEB9E2637}">
      <dgm:prSet/>
      <dgm:spPr/>
      <dgm:t>
        <a:bodyPr/>
        <a:lstStyle/>
        <a:p>
          <a:endParaRPr lang="cs-CZ"/>
        </a:p>
      </dgm:t>
    </dgm:pt>
    <dgm:pt modelId="{26CD158B-398D-41C3-82DF-C767FE907703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374FC7F9-3FE8-4739-B434-FB1BB71A4409}" type="parTrans" cxnId="{3C0DC791-1EC1-479E-8493-00B1B0EE97ED}">
      <dgm:prSet/>
      <dgm:spPr/>
      <dgm:t>
        <a:bodyPr/>
        <a:lstStyle/>
        <a:p>
          <a:endParaRPr lang="cs-CZ"/>
        </a:p>
      </dgm:t>
    </dgm:pt>
    <dgm:pt modelId="{E2F99908-76E7-40FB-B710-C2857A876B5F}" type="sibTrans" cxnId="{3C0DC791-1EC1-479E-8493-00B1B0EE97ED}">
      <dgm:prSet/>
      <dgm:spPr/>
      <dgm:t>
        <a:bodyPr/>
        <a:lstStyle/>
        <a:p>
          <a:endParaRPr lang="cs-CZ"/>
        </a:p>
      </dgm:t>
    </dgm:pt>
    <dgm:pt modelId="{B82FDF5F-46E3-4BDA-AF2A-485D7FDB07D5}">
      <dgm:prSet phldrT="[Text]"/>
      <dgm:spPr/>
      <dgm:t>
        <a:bodyPr/>
        <a:lstStyle/>
        <a:p>
          <a:r>
            <a:rPr lang="cs-CZ" smtClean="0"/>
            <a:t>_________</a:t>
          </a:r>
          <a:endParaRPr lang="cs-CZ"/>
        </a:p>
      </dgm:t>
    </dgm:pt>
    <dgm:pt modelId="{CBDE5685-6AD5-4DBF-991A-FC632D913B28}" type="parTrans" cxnId="{A336E931-D2C8-4C0E-89C2-0BE104D5D42F}">
      <dgm:prSet/>
      <dgm:spPr/>
      <dgm:t>
        <a:bodyPr/>
        <a:lstStyle/>
        <a:p>
          <a:endParaRPr lang="cs-CZ"/>
        </a:p>
      </dgm:t>
    </dgm:pt>
    <dgm:pt modelId="{D90D5976-708B-4B4A-8E2A-24FFAB270117}" type="sibTrans" cxnId="{A336E931-D2C8-4C0E-89C2-0BE104D5D42F}">
      <dgm:prSet/>
      <dgm:spPr/>
      <dgm:t>
        <a:bodyPr/>
        <a:lstStyle/>
        <a:p>
          <a:endParaRPr lang="cs-CZ"/>
        </a:p>
      </dgm:t>
    </dgm:pt>
    <dgm:pt modelId="{5EBA0FE1-EB24-4747-9C99-58D429ACE14F}" type="pres">
      <dgm:prSet presAssocID="{3E3C7E72-C689-4787-A7B5-85B4800A00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EBA8CB-4A56-4401-91AF-0F35C35779ED}" type="pres">
      <dgm:prSet presAssocID="{FD14063D-2CB5-4CAA-A707-08BA44D54873}" presName="composite" presStyleCnt="0"/>
      <dgm:spPr/>
    </dgm:pt>
    <dgm:pt modelId="{00D61EB1-74CD-42AA-9C2C-430DCCC7A774}" type="pres">
      <dgm:prSet presAssocID="{FD14063D-2CB5-4CAA-A707-08BA44D5487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6DD60-070D-4347-86DF-F1A1FAB4907F}" type="pres">
      <dgm:prSet presAssocID="{FD14063D-2CB5-4CAA-A707-08BA44D54873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8193AB-6A49-4CDE-834E-0D26044A3899}" type="pres">
      <dgm:prSet presAssocID="{EA141142-E130-48FA-804F-444B6DB37F7E}" presName="space" presStyleCnt="0"/>
      <dgm:spPr/>
    </dgm:pt>
    <dgm:pt modelId="{3BBFDAB0-5C36-47E0-B86E-6626695231E3}" type="pres">
      <dgm:prSet presAssocID="{83FE3370-26A4-465E-904B-84333966DA99}" presName="composite" presStyleCnt="0"/>
      <dgm:spPr/>
    </dgm:pt>
    <dgm:pt modelId="{62F9ED9E-70B5-4AFB-92C1-05BDDEC669E9}" type="pres">
      <dgm:prSet presAssocID="{83FE3370-26A4-465E-904B-84333966DA9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E8F1FF-B9E7-4286-935F-9B18764F2BBD}" type="pres">
      <dgm:prSet presAssocID="{83FE3370-26A4-465E-904B-84333966DA99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6E321-ED60-4778-B9BF-046759D81ACB}" type="pres">
      <dgm:prSet presAssocID="{83493A9B-633B-414C-927A-E1D78E801096}" presName="space" presStyleCnt="0"/>
      <dgm:spPr/>
    </dgm:pt>
    <dgm:pt modelId="{F00B0BB8-CF05-4F1F-95E9-AA8CA8C4A592}" type="pres">
      <dgm:prSet presAssocID="{3E290B53-E236-4851-8710-B05B2F128DBF}" presName="composite" presStyleCnt="0"/>
      <dgm:spPr/>
    </dgm:pt>
    <dgm:pt modelId="{4CF3058F-5F58-4C02-822D-B45A87D24434}" type="pres">
      <dgm:prSet presAssocID="{3E290B53-E236-4851-8710-B05B2F128DBF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4DC21-77E5-458F-8089-B4014DD0C86C}" type="pres">
      <dgm:prSet presAssocID="{3E290B53-E236-4851-8710-B05B2F128DBF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8DA0DA-0963-4F4F-AFF2-E4128023959E}" type="presOf" srcId="{B6FCBBE1-9A5A-438F-A1EF-C8E19ECC08D3}" destId="{2AE8F1FF-B9E7-4286-935F-9B18764F2BBD}" srcOrd="0" destOrd="3" presId="urn:microsoft.com/office/officeart/2005/8/layout/hList1"/>
    <dgm:cxn modelId="{64E2FDAC-42F3-4296-8AC9-D109C92A0CFE}" srcId="{FD14063D-2CB5-4CAA-A707-08BA44D54873}" destId="{26300C6A-3A29-48C2-A7DA-CBC452B3FAD1}" srcOrd="3" destOrd="0" parTransId="{6E3E0795-C43C-4D14-86D2-46F4173D5376}" sibTransId="{C6284B06-6CB5-42A4-A470-2FFAAA3BFF38}"/>
    <dgm:cxn modelId="{54D933A7-EF81-4B1D-B8E3-647B2B8F0C8B}" type="presOf" srcId="{967CB304-962E-4184-80F8-C08BFCB0E034}" destId="{2AE8F1FF-B9E7-4286-935F-9B18764F2BBD}" srcOrd="0" destOrd="1" presId="urn:microsoft.com/office/officeart/2005/8/layout/hList1"/>
    <dgm:cxn modelId="{3B6CBBA5-B2D5-48F5-B976-BE646A55DF72}" type="presOf" srcId="{83FE3370-26A4-465E-904B-84333966DA99}" destId="{62F9ED9E-70B5-4AFB-92C1-05BDDEC669E9}" srcOrd="0" destOrd="0" presId="urn:microsoft.com/office/officeart/2005/8/layout/hList1"/>
    <dgm:cxn modelId="{AB97FBA9-3956-4B6C-B4EB-08954AE43652}" type="presOf" srcId="{26CD158B-398D-41C3-82DF-C767FE907703}" destId="{1D44DC21-77E5-458F-8089-B4014DD0C86C}" srcOrd="0" destOrd="2" presId="urn:microsoft.com/office/officeart/2005/8/layout/hList1"/>
    <dgm:cxn modelId="{3C52EF35-7E48-4AD3-826D-01C3FFED6136}" srcId="{83FE3370-26A4-465E-904B-84333966DA99}" destId="{1CFD73AE-2BFB-4430-A7D6-B4424023C320}" srcOrd="4" destOrd="0" parTransId="{FA2E7E14-1C67-4AEC-B665-984E53BEE7FB}" sibTransId="{627E2660-F4E8-447D-B1DD-5D5F6F7BADF0}"/>
    <dgm:cxn modelId="{9FB2B086-0FB0-413A-A6E6-2DACEB9E2637}" srcId="{3E290B53-E236-4851-8710-B05B2F128DBF}" destId="{69070AB3-C04B-4853-A1AE-062F28564F8C}" srcOrd="1" destOrd="0" parTransId="{3CB66785-F126-4075-ABC1-DD8E194E0ED6}" sibTransId="{92AAF6F6-64F5-472D-8F74-8CD81B0B59C4}"/>
    <dgm:cxn modelId="{B931B495-DD1C-40BA-93AB-31BBFFEDCEBE}" type="presOf" srcId="{1CFD73AE-2BFB-4430-A7D6-B4424023C320}" destId="{2AE8F1FF-B9E7-4286-935F-9B18764F2BBD}" srcOrd="0" destOrd="4" presId="urn:microsoft.com/office/officeart/2005/8/layout/hList1"/>
    <dgm:cxn modelId="{A6CB6B20-7C27-4B89-86C9-1318BACEC17B}" type="presOf" srcId="{F0B2F3F5-199E-48DE-9D27-D89EB67C2349}" destId="{8016DD60-070D-4347-86DF-F1A1FAB4907F}" srcOrd="0" destOrd="0" presId="urn:microsoft.com/office/officeart/2005/8/layout/hList1"/>
    <dgm:cxn modelId="{5CADFEF4-8DD2-4157-B4AD-FA1E86D5A36D}" type="presOf" srcId="{23000722-D406-4C14-AA52-D76BC7D7C93B}" destId="{8016DD60-070D-4347-86DF-F1A1FAB4907F}" srcOrd="0" destOrd="5" presId="urn:microsoft.com/office/officeart/2005/8/layout/hList1"/>
    <dgm:cxn modelId="{3FF83980-FFFC-4FEB-9439-DC6E95DFD78A}" type="presOf" srcId="{ADAF70B1-E0CF-4F3A-8996-9C91C54F05EF}" destId="{1D44DC21-77E5-458F-8089-B4014DD0C86C}" srcOrd="0" destOrd="0" presId="urn:microsoft.com/office/officeart/2005/8/layout/hList1"/>
    <dgm:cxn modelId="{34E07232-6941-476C-9DC6-8202A2B4E747}" srcId="{FD14063D-2CB5-4CAA-A707-08BA44D54873}" destId="{F0B2F3F5-199E-48DE-9D27-D89EB67C2349}" srcOrd="0" destOrd="0" parTransId="{B9BA3AB7-6192-4C13-A1CC-42B784AE83C2}" sibTransId="{F9B74030-DBFB-4880-BF40-059101A7D519}"/>
    <dgm:cxn modelId="{8BF6C52E-3312-4413-8FBF-4900487DC517}" type="presOf" srcId="{C3B9731D-094F-46B6-9CF8-C7710C327770}" destId="{8016DD60-070D-4347-86DF-F1A1FAB4907F}" srcOrd="0" destOrd="2" presId="urn:microsoft.com/office/officeart/2005/8/layout/hList1"/>
    <dgm:cxn modelId="{32EAE0F9-0443-40A7-9CC2-5B9DF2D80D6D}" type="presOf" srcId="{26300C6A-3A29-48C2-A7DA-CBC452B3FAD1}" destId="{8016DD60-070D-4347-86DF-F1A1FAB4907F}" srcOrd="0" destOrd="3" presId="urn:microsoft.com/office/officeart/2005/8/layout/hList1"/>
    <dgm:cxn modelId="{3C0DC791-1EC1-479E-8493-00B1B0EE97ED}" srcId="{3E290B53-E236-4851-8710-B05B2F128DBF}" destId="{26CD158B-398D-41C3-82DF-C767FE907703}" srcOrd="2" destOrd="0" parTransId="{374FC7F9-3FE8-4739-B434-FB1BB71A4409}" sibTransId="{E2F99908-76E7-40FB-B710-C2857A876B5F}"/>
    <dgm:cxn modelId="{8CA866F3-6795-442A-9AF8-BBF1AED07C7E}" srcId="{FD14063D-2CB5-4CAA-A707-08BA44D54873}" destId="{C3B9731D-094F-46B6-9CF8-C7710C327770}" srcOrd="2" destOrd="0" parTransId="{F9483406-1D5E-4B74-8BC6-7C4B8C747FBB}" sibTransId="{AF0206CC-140E-4494-87F3-B9561596EF39}"/>
    <dgm:cxn modelId="{77EA4C50-FFA6-47E2-AE89-2FE223A52F92}" srcId="{83FE3370-26A4-465E-904B-84333966DA99}" destId="{BF6D03BA-78BE-4162-8039-0B2E66DF983E}" srcOrd="2" destOrd="0" parTransId="{3F63A04C-4B2B-49A0-BCB6-4A2D9EC8C429}" sibTransId="{0B207C74-754C-482E-8168-6D336BB9A778}"/>
    <dgm:cxn modelId="{7A2B24EC-F024-4BB8-BC73-11A14FE71837}" type="presOf" srcId="{69070AB3-C04B-4853-A1AE-062F28564F8C}" destId="{1D44DC21-77E5-458F-8089-B4014DD0C86C}" srcOrd="0" destOrd="1" presId="urn:microsoft.com/office/officeart/2005/8/layout/hList1"/>
    <dgm:cxn modelId="{A336E931-D2C8-4C0E-89C2-0BE104D5D42F}" srcId="{3E290B53-E236-4851-8710-B05B2F128DBF}" destId="{B82FDF5F-46E3-4BDA-AF2A-485D7FDB07D5}" srcOrd="4" destOrd="0" parTransId="{CBDE5685-6AD5-4DBF-991A-FC632D913B28}" sibTransId="{D90D5976-708B-4B4A-8E2A-24FFAB270117}"/>
    <dgm:cxn modelId="{850E996E-6573-44D2-B84B-61D0E6E32802}" srcId="{83FE3370-26A4-465E-904B-84333966DA99}" destId="{0E3D6542-FE39-479A-B242-E6A2F49CAB23}" srcOrd="0" destOrd="0" parTransId="{A99A4A6D-2E6F-496C-A026-9ED68E19A3DE}" sibTransId="{57F89A34-3827-4592-8637-F57C12F9D6B6}"/>
    <dgm:cxn modelId="{5641AA98-C9F8-44C2-9AC5-F9084380A5CF}" type="presOf" srcId="{BF6D03BA-78BE-4162-8039-0B2E66DF983E}" destId="{2AE8F1FF-B9E7-4286-935F-9B18764F2BBD}" srcOrd="0" destOrd="2" presId="urn:microsoft.com/office/officeart/2005/8/layout/hList1"/>
    <dgm:cxn modelId="{08E605E0-E3E5-4DD3-9BEF-35A2CAB6D3E2}" type="presOf" srcId="{FD14063D-2CB5-4CAA-A707-08BA44D54873}" destId="{00D61EB1-74CD-42AA-9C2C-430DCCC7A774}" srcOrd="0" destOrd="0" presId="urn:microsoft.com/office/officeart/2005/8/layout/hList1"/>
    <dgm:cxn modelId="{B5DD62B4-6849-437A-B83C-3CA4A80752EE}" type="presOf" srcId="{B82FDF5F-46E3-4BDA-AF2A-485D7FDB07D5}" destId="{1D44DC21-77E5-458F-8089-B4014DD0C86C}" srcOrd="0" destOrd="4" presId="urn:microsoft.com/office/officeart/2005/8/layout/hList1"/>
    <dgm:cxn modelId="{BD302D9E-1EB9-4F52-A3CB-641D65E226B4}" type="presOf" srcId="{0E3D6542-FE39-479A-B242-E6A2F49CAB23}" destId="{2AE8F1FF-B9E7-4286-935F-9B18764F2BBD}" srcOrd="0" destOrd="0" presId="urn:microsoft.com/office/officeart/2005/8/layout/hList1"/>
    <dgm:cxn modelId="{22B565B7-7F0A-4FCD-961C-BA8577FAB313}" srcId="{FD14063D-2CB5-4CAA-A707-08BA44D54873}" destId="{09D84F2A-38F9-487D-855A-DE9A9D305868}" srcOrd="1" destOrd="0" parTransId="{889B48BD-9F88-4BF5-A71B-0F1F4DDA2BBE}" sibTransId="{89E0FF2A-C93C-426D-B335-2E6086B95664}"/>
    <dgm:cxn modelId="{EC28752F-76F8-473E-8A9E-DE52A7D14394}" srcId="{3E3C7E72-C689-4787-A7B5-85B4800A0092}" destId="{83FE3370-26A4-465E-904B-84333966DA99}" srcOrd="1" destOrd="0" parTransId="{0FFCCCEA-B9B2-47E0-80E0-3928F545B49A}" sibTransId="{83493A9B-633B-414C-927A-E1D78E801096}"/>
    <dgm:cxn modelId="{02E4B7FA-3EB1-4BE0-902F-0BA950E449BB}" type="presOf" srcId="{3E290B53-E236-4851-8710-B05B2F128DBF}" destId="{4CF3058F-5F58-4C02-822D-B45A87D24434}" srcOrd="0" destOrd="0" presId="urn:microsoft.com/office/officeart/2005/8/layout/hList1"/>
    <dgm:cxn modelId="{FB0FBD5D-208D-46CF-B623-B1D182EFD513}" srcId="{3E3C7E72-C689-4787-A7B5-85B4800A0092}" destId="{3E290B53-E236-4851-8710-B05B2F128DBF}" srcOrd="2" destOrd="0" parTransId="{3EA309C2-D21E-4F5D-BEF3-947BF6CC6DA8}" sibTransId="{FEE197AB-9DB7-4159-A1FF-CB52A7E0E41D}"/>
    <dgm:cxn modelId="{F37861F3-EF3D-4322-A0DA-C2548FC6BF9F}" srcId="{FD14063D-2CB5-4CAA-A707-08BA44D54873}" destId="{C81103E8-DD8E-4A83-81E5-4E69C16933E2}" srcOrd="4" destOrd="0" parTransId="{A776711C-A8F4-4F1E-8F59-DE7003B372A4}" sibTransId="{4AE98049-D58B-4791-A242-E90B9B9449A1}"/>
    <dgm:cxn modelId="{AAE8CD6D-D88B-4CE4-B047-32D757178C40}" srcId="{83FE3370-26A4-465E-904B-84333966DA99}" destId="{967CB304-962E-4184-80F8-C08BFCB0E034}" srcOrd="1" destOrd="0" parTransId="{B89D3B11-7C21-48E0-9527-CA3B726CAC1E}" sibTransId="{BCEAA01A-DC2A-41B6-AC4F-33CA3F7620D5}"/>
    <dgm:cxn modelId="{E2FC4D37-6C6A-4C5A-A796-E8EA7355BFD1}" type="presOf" srcId="{C81103E8-DD8E-4A83-81E5-4E69C16933E2}" destId="{8016DD60-070D-4347-86DF-F1A1FAB4907F}" srcOrd="0" destOrd="4" presId="urn:microsoft.com/office/officeart/2005/8/layout/hList1"/>
    <dgm:cxn modelId="{0DD76EA7-1060-4C75-A53A-B5EC91ED7E31}" type="presOf" srcId="{09D84F2A-38F9-487D-855A-DE9A9D305868}" destId="{8016DD60-070D-4347-86DF-F1A1FAB4907F}" srcOrd="0" destOrd="1" presId="urn:microsoft.com/office/officeart/2005/8/layout/hList1"/>
    <dgm:cxn modelId="{09232F59-1E1F-4C92-8D63-B605980FB28C}" type="presOf" srcId="{3E3C7E72-C689-4787-A7B5-85B4800A0092}" destId="{5EBA0FE1-EB24-4747-9C99-58D429ACE14F}" srcOrd="0" destOrd="0" presId="urn:microsoft.com/office/officeart/2005/8/layout/hList1"/>
    <dgm:cxn modelId="{274C24DB-345F-4E43-B89B-26047A5A30A5}" srcId="{FD14063D-2CB5-4CAA-A707-08BA44D54873}" destId="{23000722-D406-4C14-AA52-D76BC7D7C93B}" srcOrd="5" destOrd="0" parTransId="{514FA21C-7A7B-4F30-B2C0-1B04E90A5E32}" sibTransId="{3BA4A963-DA49-40DE-942E-AD6127B49C98}"/>
    <dgm:cxn modelId="{23A6DB8E-5F2E-4692-83AE-432E5FCE6B25}" srcId="{3E3C7E72-C689-4787-A7B5-85B4800A0092}" destId="{FD14063D-2CB5-4CAA-A707-08BA44D54873}" srcOrd="0" destOrd="0" parTransId="{1A64AD08-ADB2-4F21-B797-EDCF1C217927}" sibTransId="{EA141142-E130-48FA-804F-444B6DB37F7E}"/>
    <dgm:cxn modelId="{FD3EADDC-A867-48A3-9E43-20D2EAD118A7}" type="presOf" srcId="{28D921B6-E98D-4E69-B750-4A8E14CFDED4}" destId="{1D44DC21-77E5-458F-8089-B4014DD0C86C}" srcOrd="0" destOrd="3" presId="urn:microsoft.com/office/officeart/2005/8/layout/hList1"/>
    <dgm:cxn modelId="{48F179B7-FACF-4879-9E7B-AA1FF86FFC6C}" srcId="{83FE3370-26A4-465E-904B-84333966DA99}" destId="{B6FCBBE1-9A5A-438F-A1EF-C8E19ECC08D3}" srcOrd="3" destOrd="0" parTransId="{F0DB4E8C-4548-4C73-B631-A661A9ECAE9E}" sibTransId="{3E0AB8F5-7F03-4DFF-B7AA-B0F445C81008}"/>
    <dgm:cxn modelId="{A70A57E9-ECD6-44BE-8E47-13C09EF2012B}" srcId="{3E290B53-E236-4851-8710-B05B2F128DBF}" destId="{28D921B6-E98D-4E69-B750-4A8E14CFDED4}" srcOrd="3" destOrd="0" parTransId="{36008E7B-39AF-4E1C-BB3B-B92B5A4A8995}" sibTransId="{7D583B38-43E8-4871-9343-B1E949B3E602}"/>
    <dgm:cxn modelId="{1819F958-04E2-4D11-993C-47CEACE88319}" srcId="{3E290B53-E236-4851-8710-B05B2F128DBF}" destId="{ADAF70B1-E0CF-4F3A-8996-9C91C54F05EF}" srcOrd="0" destOrd="0" parTransId="{F6260B8F-A024-42E3-AA52-9D15813D33F2}" sibTransId="{F126D3E7-8DD1-4A8C-B550-EE62244AE07F}"/>
    <dgm:cxn modelId="{CFE01EB2-DD41-4E13-94ED-1D16AE9BAE27}" type="presParOf" srcId="{5EBA0FE1-EB24-4747-9C99-58D429ACE14F}" destId="{E4EBA8CB-4A56-4401-91AF-0F35C35779ED}" srcOrd="0" destOrd="0" presId="urn:microsoft.com/office/officeart/2005/8/layout/hList1"/>
    <dgm:cxn modelId="{BF39BE36-5241-41F9-A07F-23B6DF1F7497}" type="presParOf" srcId="{E4EBA8CB-4A56-4401-91AF-0F35C35779ED}" destId="{00D61EB1-74CD-42AA-9C2C-430DCCC7A774}" srcOrd="0" destOrd="0" presId="urn:microsoft.com/office/officeart/2005/8/layout/hList1"/>
    <dgm:cxn modelId="{05403106-A7D2-42EE-8687-AC76DD7C76F0}" type="presParOf" srcId="{E4EBA8CB-4A56-4401-91AF-0F35C35779ED}" destId="{8016DD60-070D-4347-86DF-F1A1FAB4907F}" srcOrd="1" destOrd="0" presId="urn:microsoft.com/office/officeart/2005/8/layout/hList1"/>
    <dgm:cxn modelId="{78334C17-055F-4F78-B9AD-52EC5888440C}" type="presParOf" srcId="{5EBA0FE1-EB24-4747-9C99-58D429ACE14F}" destId="{C28193AB-6A49-4CDE-834E-0D26044A3899}" srcOrd="1" destOrd="0" presId="urn:microsoft.com/office/officeart/2005/8/layout/hList1"/>
    <dgm:cxn modelId="{3A92EEE2-7F84-47CE-9E8E-29DA13CFB976}" type="presParOf" srcId="{5EBA0FE1-EB24-4747-9C99-58D429ACE14F}" destId="{3BBFDAB0-5C36-47E0-B86E-6626695231E3}" srcOrd="2" destOrd="0" presId="urn:microsoft.com/office/officeart/2005/8/layout/hList1"/>
    <dgm:cxn modelId="{F22EFA01-81DE-4BF3-9F25-B39C8E3DE21E}" type="presParOf" srcId="{3BBFDAB0-5C36-47E0-B86E-6626695231E3}" destId="{62F9ED9E-70B5-4AFB-92C1-05BDDEC669E9}" srcOrd="0" destOrd="0" presId="urn:microsoft.com/office/officeart/2005/8/layout/hList1"/>
    <dgm:cxn modelId="{7C956178-43B1-4B02-BDD4-25D50E5CF3B7}" type="presParOf" srcId="{3BBFDAB0-5C36-47E0-B86E-6626695231E3}" destId="{2AE8F1FF-B9E7-4286-935F-9B18764F2BBD}" srcOrd="1" destOrd="0" presId="urn:microsoft.com/office/officeart/2005/8/layout/hList1"/>
    <dgm:cxn modelId="{A9193C97-1AD3-4A6A-A376-1B77D9FCF305}" type="presParOf" srcId="{5EBA0FE1-EB24-4747-9C99-58D429ACE14F}" destId="{1126E321-ED60-4778-B9BF-046759D81ACB}" srcOrd="3" destOrd="0" presId="urn:microsoft.com/office/officeart/2005/8/layout/hList1"/>
    <dgm:cxn modelId="{4F44EF75-F0C2-4AF0-8AAB-7EF1F10B14DE}" type="presParOf" srcId="{5EBA0FE1-EB24-4747-9C99-58D429ACE14F}" destId="{F00B0BB8-CF05-4F1F-95E9-AA8CA8C4A592}" srcOrd="4" destOrd="0" presId="urn:microsoft.com/office/officeart/2005/8/layout/hList1"/>
    <dgm:cxn modelId="{03BACF8B-D3EE-428C-A1C1-4E94A3013CD6}" type="presParOf" srcId="{F00B0BB8-CF05-4F1F-95E9-AA8CA8C4A592}" destId="{4CF3058F-5F58-4C02-822D-B45A87D24434}" srcOrd="0" destOrd="0" presId="urn:microsoft.com/office/officeart/2005/8/layout/hList1"/>
    <dgm:cxn modelId="{A8A49789-519D-405E-8F09-5DA38CCE50F7}" type="presParOf" srcId="{F00B0BB8-CF05-4F1F-95E9-AA8CA8C4A592}" destId="{1D44DC21-77E5-458F-8089-B4014DD0C86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VY_32_INOVACE_03_Pokojové květiny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Jazykové </a:t>
          </a:r>
          <a:r>
            <a:rPr lang="cs-CZ" sz="1400" kern="1200" dirty="0" smtClean="0"/>
            <a:t>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dirty="0" smtClean="0"/>
            <a:t>: Pokojové </a:t>
          </a:r>
          <a:r>
            <a:rPr lang="cs-CZ" sz="1400" kern="1200" dirty="0" smtClean="0"/>
            <a:t>květiny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6B3B31-7EBF-4CC1-B5E1-80DD4F1057B4}">
      <dsp:nvSpPr>
        <dsp:cNvPr id="0" name=""/>
        <dsp:cNvSpPr/>
      </dsp:nvSpPr>
      <dsp:spPr>
        <a:xfrm rot="5400000">
          <a:off x="-360662" y="361516"/>
          <a:ext cx="2404417" cy="16830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Samohlásky</a:t>
          </a:r>
          <a:endParaRPr lang="cs-CZ" sz="2500" kern="1200"/>
        </a:p>
      </dsp:txBody>
      <dsp:txXfrm rot="-5400000">
        <a:off x="1" y="842399"/>
        <a:ext cx="1683092" cy="721325"/>
      </dsp:txXfrm>
    </dsp:sp>
    <dsp:sp modelId="{79C1A366-F00D-40AD-9F1F-A0777969AAED}">
      <dsp:nvSpPr>
        <dsp:cNvPr id="0" name=""/>
        <dsp:cNvSpPr/>
      </dsp:nvSpPr>
      <dsp:spPr>
        <a:xfrm rot="5400000">
          <a:off x="4403510" y="-2719564"/>
          <a:ext cx="1562871" cy="70037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Krátké_________________________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Dlouhé_________________________        ________</a:t>
          </a:r>
          <a:endParaRPr lang="cs-CZ" sz="2300" kern="1200"/>
        </a:p>
      </dsp:txBody>
      <dsp:txXfrm rot="-5400000">
        <a:off x="1683093" y="77146"/>
        <a:ext cx="6927414" cy="1410285"/>
      </dsp:txXfrm>
    </dsp:sp>
    <dsp:sp modelId="{9D6C9584-24E7-4DE1-B0AC-DC38258DFB9F}">
      <dsp:nvSpPr>
        <dsp:cNvPr id="0" name=""/>
        <dsp:cNvSpPr/>
      </dsp:nvSpPr>
      <dsp:spPr>
        <a:xfrm rot="5400000">
          <a:off x="-360662" y="2481353"/>
          <a:ext cx="2404417" cy="16830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Souhlásky</a:t>
          </a:r>
          <a:endParaRPr lang="cs-CZ" sz="2500" kern="1200"/>
        </a:p>
      </dsp:txBody>
      <dsp:txXfrm rot="-5400000">
        <a:off x="1" y="2962236"/>
        <a:ext cx="1683092" cy="721325"/>
      </dsp:txXfrm>
    </dsp:sp>
    <dsp:sp modelId="{F0BDA9D5-42BF-4F9A-A16D-4E088730A95C}">
      <dsp:nvSpPr>
        <dsp:cNvPr id="0" name=""/>
        <dsp:cNvSpPr/>
      </dsp:nvSpPr>
      <dsp:spPr>
        <a:xfrm rot="5400000">
          <a:off x="4403510" y="-599727"/>
          <a:ext cx="1562871" cy="70037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Tvrdé__________________________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Měkké_________________________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Obojetné_______________________</a:t>
          </a: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1683093" y="2196983"/>
        <a:ext cx="6927414" cy="14102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D61EB1-74CD-42AA-9C2C-430DCCC7A774}">
      <dsp:nvSpPr>
        <dsp:cNvPr id="0" name=""/>
        <dsp:cNvSpPr/>
      </dsp:nvSpPr>
      <dsp:spPr>
        <a:xfrm>
          <a:off x="2714" y="256056"/>
          <a:ext cx="2646759" cy="988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Jednoslabičná slova</a:t>
          </a:r>
          <a:endParaRPr lang="cs-CZ" sz="2900" kern="1200"/>
        </a:p>
      </dsp:txBody>
      <dsp:txXfrm>
        <a:off x="2714" y="256056"/>
        <a:ext cx="2646759" cy="988858"/>
      </dsp:txXfrm>
    </dsp:sp>
    <dsp:sp modelId="{8016DD60-070D-4347-86DF-F1A1FAB4907F}">
      <dsp:nvSpPr>
        <dsp:cNvPr id="0" name=""/>
        <dsp:cNvSpPr/>
      </dsp:nvSpPr>
      <dsp:spPr>
        <a:xfrm>
          <a:off x="2714" y="1244915"/>
          <a:ext cx="2646759" cy="3024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900" kern="1200"/>
        </a:p>
      </dsp:txBody>
      <dsp:txXfrm>
        <a:off x="2714" y="1244915"/>
        <a:ext cx="2646759" cy="3024990"/>
      </dsp:txXfrm>
    </dsp:sp>
    <dsp:sp modelId="{62F9ED9E-70B5-4AFB-92C1-05BDDEC669E9}">
      <dsp:nvSpPr>
        <dsp:cNvPr id="0" name=""/>
        <dsp:cNvSpPr/>
      </dsp:nvSpPr>
      <dsp:spPr>
        <a:xfrm>
          <a:off x="3020020" y="256056"/>
          <a:ext cx="2646759" cy="988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Dvojslabičná slova</a:t>
          </a:r>
          <a:endParaRPr lang="cs-CZ" sz="2900" kern="1200"/>
        </a:p>
      </dsp:txBody>
      <dsp:txXfrm>
        <a:off x="3020020" y="256056"/>
        <a:ext cx="2646759" cy="988858"/>
      </dsp:txXfrm>
    </dsp:sp>
    <dsp:sp modelId="{2AE8F1FF-B9E7-4286-935F-9B18764F2BBD}">
      <dsp:nvSpPr>
        <dsp:cNvPr id="0" name=""/>
        <dsp:cNvSpPr/>
      </dsp:nvSpPr>
      <dsp:spPr>
        <a:xfrm>
          <a:off x="3020020" y="1244915"/>
          <a:ext cx="2646759" cy="3024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</dsp:txBody>
      <dsp:txXfrm>
        <a:off x="3020020" y="1244915"/>
        <a:ext cx="2646759" cy="3024990"/>
      </dsp:txXfrm>
    </dsp:sp>
    <dsp:sp modelId="{4CF3058F-5F58-4C02-822D-B45A87D24434}">
      <dsp:nvSpPr>
        <dsp:cNvPr id="0" name=""/>
        <dsp:cNvSpPr/>
      </dsp:nvSpPr>
      <dsp:spPr>
        <a:xfrm>
          <a:off x="6037326" y="256056"/>
          <a:ext cx="2646759" cy="988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Trojslabičná slova</a:t>
          </a:r>
          <a:endParaRPr lang="cs-CZ" sz="2900" kern="1200"/>
        </a:p>
      </dsp:txBody>
      <dsp:txXfrm>
        <a:off x="6037326" y="256056"/>
        <a:ext cx="2646759" cy="988858"/>
      </dsp:txXfrm>
    </dsp:sp>
    <dsp:sp modelId="{1D44DC21-77E5-458F-8089-B4014DD0C86C}">
      <dsp:nvSpPr>
        <dsp:cNvPr id="0" name=""/>
        <dsp:cNvSpPr/>
      </dsp:nvSpPr>
      <dsp:spPr>
        <a:xfrm>
          <a:off x="6037326" y="1244915"/>
          <a:ext cx="2646759" cy="3024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smtClean="0"/>
            <a:t>_________</a:t>
          </a:r>
          <a:endParaRPr lang="cs-CZ" sz="2900" kern="1200"/>
        </a:p>
      </dsp:txBody>
      <dsp:txXfrm>
        <a:off x="6037326" y="1244915"/>
        <a:ext cx="2646759" cy="3024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9B32BF-43E5-431B-ACF9-422F928FAEF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AB148-B271-4161-888B-9ACFF1A4B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323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Poslední řádek-animace přilétnutí,zvětšíme-li stisknutím F5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AB148-B271-4161-888B-9ACFF1A4BA0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303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81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62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1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75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123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177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9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55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42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82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800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EE15A7-D59F-416F-9331-84948C56DC4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F072AC-D488-4FC7-8E36-DB8EEE6E974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865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40351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8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Pro 3.až </a:t>
            </a:r>
            <a:r>
              <a:rPr lang="cs-CZ" dirty="0" smtClean="0"/>
              <a:t>5.ročník.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 využitím interaktivní </a:t>
            </a:r>
            <a:r>
              <a:rPr lang="cs-CZ" dirty="0" smtClean="0"/>
              <a:t>tabule.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Motivační rozhovor na téma pokojové </a:t>
            </a:r>
            <a:r>
              <a:rPr lang="cs-CZ" dirty="0" smtClean="0"/>
              <a:t>květiny.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Jazykový rozbor zaměřen na třídění hlásek</a:t>
            </a:r>
            <a:r>
              <a:rPr lang="cs-CZ" dirty="0" smtClean="0"/>
              <a:t>, dělení </a:t>
            </a:r>
            <a:r>
              <a:rPr lang="cs-CZ" dirty="0" smtClean="0"/>
              <a:t>slov na slabiky</a:t>
            </a:r>
            <a:r>
              <a:rPr lang="cs-CZ" dirty="0" smtClean="0"/>
              <a:t>, hláskový </a:t>
            </a:r>
            <a:r>
              <a:rPr lang="cs-CZ" dirty="0" smtClean="0"/>
              <a:t>a slabičný rozbor </a:t>
            </a:r>
            <a:r>
              <a:rPr lang="cs-CZ" dirty="0" smtClean="0"/>
              <a:t>slov.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Inovace</a:t>
            </a:r>
            <a:r>
              <a:rPr lang="cs-CZ" dirty="0" smtClean="0"/>
              <a:t>: využití </a:t>
            </a:r>
            <a:r>
              <a:rPr lang="cs-CZ" dirty="0" smtClean="0"/>
              <a:t>interaktivní tabule vybízí žáky k aktivnímu osvojení </a:t>
            </a:r>
            <a:r>
              <a:rPr lang="cs-CZ" dirty="0" smtClean="0"/>
              <a:t>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1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Společná práce na interaktivní </a:t>
            </a:r>
            <a:r>
              <a:rPr lang="cs-CZ" dirty="0" smtClean="0"/>
              <a:t>tabuli: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-třídění </a:t>
            </a:r>
            <a:r>
              <a:rPr lang="cs-CZ" dirty="0" smtClean="0"/>
              <a:t>hlásek,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-dělení slov na </a:t>
            </a:r>
            <a:r>
              <a:rPr lang="cs-CZ" dirty="0" smtClean="0"/>
              <a:t>slabiky,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-hláskový a slabičný </a:t>
            </a:r>
            <a:r>
              <a:rPr lang="cs-CZ" dirty="0" smtClean="0"/>
              <a:t>rozbor.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Samostatná </a:t>
            </a:r>
            <a:r>
              <a:rPr lang="cs-CZ" dirty="0" smtClean="0"/>
              <a:t>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025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Hlásky dělíme na:</a:t>
            </a:r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754932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267744" y="5877272"/>
            <a:ext cx="64652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Napsaná hláska se nazývá písmeno.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16712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můžeme rozdělit na </a:t>
            </a:r>
            <a:r>
              <a:rPr lang="cs-CZ" dirty="0" smtClean="0"/>
              <a:t>slabiky.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950917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5955218"/>
            <a:ext cx="86870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Soutěž</a:t>
            </a:r>
            <a:r>
              <a:rPr lang="cs-CZ" sz="2800" dirty="0" smtClean="0"/>
              <a:t>: kdo </a:t>
            </a:r>
            <a:r>
              <a:rPr lang="cs-CZ" sz="2800" dirty="0" smtClean="0"/>
              <a:t>vymyslí nejvíce slov s větším počtem slabik?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242993"/>
            <a:ext cx="3848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Vymýšlejte slova a zapisujte na tabuli: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26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Udělej hláskový a slabičký rozbor slov: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76872"/>
            <a:ext cx="8686800" cy="38032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/>
              <a:t>b</a:t>
            </a:r>
            <a:r>
              <a:rPr lang="cs-CZ" smtClean="0"/>
              <a:t>ěhat               chlupy             prkno            hltat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/>
              <a:t>p</a:t>
            </a:r>
            <a:r>
              <a:rPr lang="cs-CZ" smtClean="0"/>
              <a:t>ěkný                louka           olověná           okopat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/>
              <a:t>k</a:t>
            </a:r>
            <a:r>
              <a:rPr lang="cs-CZ" smtClean="0"/>
              <a:t>rtek             slon             prokouknout         okoun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/>
              <a:t>m</a:t>
            </a:r>
            <a:r>
              <a:rPr lang="cs-CZ" smtClean="0"/>
              <a:t>ěsto             ucho              trůn             královna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67544" y="1371346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rgbClr val="FF0000"/>
                </a:solidFill>
              </a:rPr>
              <a:t>O</a:t>
            </a:r>
            <a:r>
              <a:rPr lang="cs-CZ" smtClean="0"/>
              <a:t>  samohláska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19872" y="1371346"/>
            <a:ext cx="230425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srgbClr val="FF0000"/>
                </a:solidFill>
              </a:rPr>
              <a:t>X</a:t>
            </a:r>
            <a:r>
              <a:rPr lang="cs-CZ" smtClean="0"/>
              <a:t>  souhláska</a:t>
            </a: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516216" y="1371346"/>
            <a:ext cx="20522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       slabikotvorná </a:t>
            </a:r>
          </a:p>
          <a:p>
            <a:pPr algn="ctr"/>
            <a:r>
              <a:rPr lang="cs-CZ" smtClean="0"/>
              <a:t>          souhláska    </a:t>
            </a: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691634" y="1653952"/>
            <a:ext cx="360040" cy="349188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rgbClr val="FF0000"/>
                </a:solidFill>
              </a:rPr>
              <a:t>x</a:t>
            </a:r>
            <a:endParaRPr lang="cs-CZ" sz="36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28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00150"/>
            <a:ext cx="7519431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rgbClr val="0070C0"/>
                </a:solidFill>
              </a:rPr>
              <a:t>Samostatná práce:</a:t>
            </a:r>
          </a:p>
          <a:p>
            <a:endParaRPr lang="cs-CZ"/>
          </a:p>
          <a:p>
            <a:r>
              <a:rPr lang="cs-CZ" sz="2800" smtClean="0">
                <a:solidFill>
                  <a:schemeClr val="accent3">
                    <a:lumMod val="75000"/>
                  </a:schemeClr>
                </a:solidFill>
              </a:rPr>
              <a:t>Pokojové květiny vdechnou místnosti svoji krásu.</a:t>
            </a:r>
          </a:p>
          <a:p>
            <a:r>
              <a:rPr lang="cs-CZ" sz="280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800" smtClean="0">
                <a:solidFill>
                  <a:schemeClr val="accent3">
                    <a:lumMod val="75000"/>
                  </a:schemeClr>
                </a:solidFill>
              </a:rPr>
              <a:t>otěší zrak i čich.</a:t>
            </a:r>
          </a:p>
          <a:p>
            <a:r>
              <a:rPr lang="cs-CZ" sz="2800" smtClean="0">
                <a:solidFill>
                  <a:schemeClr val="accent3">
                    <a:lumMod val="75000"/>
                  </a:schemeClr>
                </a:solidFill>
              </a:rPr>
              <a:t>Víš, jak se jim odměníš?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581" y="2852936"/>
            <a:ext cx="711072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1</a:t>
            </a:r>
            <a:r>
              <a:rPr lang="cs-CZ" sz="2400" dirty="0" smtClean="0"/>
              <a:t>. Kolik </a:t>
            </a:r>
            <a:r>
              <a:rPr lang="cs-CZ" sz="2400" dirty="0" smtClean="0"/>
              <a:t>větných celků má text?</a:t>
            </a:r>
          </a:p>
          <a:p>
            <a:r>
              <a:rPr lang="cs-CZ" sz="2400" dirty="0"/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2</a:t>
            </a:r>
            <a:r>
              <a:rPr lang="cs-CZ" sz="2400" dirty="0" smtClean="0">
                <a:solidFill>
                  <a:srgbClr val="00B0F0"/>
                </a:solidFill>
              </a:rPr>
              <a:t>. Napiš </a:t>
            </a:r>
            <a:r>
              <a:rPr lang="cs-CZ" sz="2400" dirty="0" smtClean="0">
                <a:solidFill>
                  <a:srgbClr val="00B0F0"/>
                </a:solidFill>
              </a:rPr>
              <a:t>vzorec souvětí z textu.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</a:t>
            </a:r>
            <a:r>
              <a:rPr lang="cs-CZ" sz="2400" dirty="0" smtClean="0"/>
              <a:t>. </a:t>
            </a:r>
            <a:r>
              <a:rPr lang="cs-CZ" sz="2400" dirty="0" err="1" smtClean="0"/>
              <a:t>Napiš,kolik</a:t>
            </a:r>
            <a:r>
              <a:rPr lang="cs-CZ" sz="2400" dirty="0" smtClean="0"/>
              <a:t> </a:t>
            </a:r>
            <a:r>
              <a:rPr lang="cs-CZ" sz="2400" dirty="0" smtClean="0"/>
              <a:t>slov má věta </a:t>
            </a:r>
            <a:r>
              <a:rPr lang="cs-CZ" sz="2400" dirty="0" smtClean="0"/>
              <a:t>tázací /celý </a:t>
            </a:r>
            <a:r>
              <a:rPr lang="cs-CZ" sz="2400" dirty="0" smtClean="0"/>
              <a:t>větný celek</a:t>
            </a:r>
            <a:r>
              <a:rPr lang="cs-CZ" sz="2400" dirty="0" smtClean="0"/>
              <a:t>/?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4</a:t>
            </a:r>
            <a:r>
              <a:rPr lang="cs-CZ" sz="2400" dirty="0" smtClean="0">
                <a:solidFill>
                  <a:srgbClr val="00B0F0"/>
                </a:solidFill>
              </a:rPr>
              <a:t>. Opiš </a:t>
            </a:r>
            <a:r>
              <a:rPr lang="cs-CZ" sz="2400" dirty="0" smtClean="0">
                <a:solidFill>
                  <a:srgbClr val="00B0F0"/>
                </a:solidFill>
              </a:rPr>
              <a:t>1.větu a barevně vyznač samohlásky.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5. Udělej </a:t>
            </a:r>
            <a:r>
              <a:rPr lang="cs-CZ" sz="2400" dirty="0" smtClean="0"/>
              <a:t>hláskový a slabičný rozbor slov opsané </a:t>
            </a:r>
            <a:r>
              <a:rPr lang="cs-CZ" sz="2400" dirty="0" smtClean="0"/>
              <a:t>věty</a:t>
            </a:r>
            <a:endParaRPr lang="cs-CZ" sz="2400" dirty="0" smtClean="0"/>
          </a:p>
          <a:p>
            <a:r>
              <a:rPr lang="cs-CZ" sz="2400" dirty="0" smtClean="0"/>
              <a:t>    </a:t>
            </a:r>
            <a:r>
              <a:rPr lang="cs-CZ" sz="2400" dirty="0" smtClean="0"/>
              <a:t>  /</a:t>
            </a:r>
            <a:r>
              <a:rPr lang="cs-CZ" sz="2400" dirty="0" smtClean="0"/>
              <a:t>značky dělej dolů pod slova</a:t>
            </a:r>
            <a:r>
              <a:rPr lang="cs-CZ" sz="2400" dirty="0" smtClean="0"/>
              <a:t>/.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6</a:t>
            </a:r>
            <a:r>
              <a:rPr lang="cs-CZ" sz="2400" dirty="0" smtClean="0">
                <a:solidFill>
                  <a:srgbClr val="00B0F0"/>
                </a:solidFill>
              </a:rPr>
              <a:t>. Vypiš </a:t>
            </a:r>
            <a:r>
              <a:rPr lang="cs-CZ" sz="2400" dirty="0" smtClean="0">
                <a:solidFill>
                  <a:srgbClr val="00B0F0"/>
                </a:solidFill>
              </a:rPr>
              <a:t>slova tříslabičná.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7</a:t>
            </a:r>
            <a:r>
              <a:rPr lang="cs-CZ" sz="2400" dirty="0" smtClean="0"/>
              <a:t>. Urči </a:t>
            </a:r>
            <a:r>
              <a:rPr lang="cs-CZ" sz="2400" dirty="0" smtClean="0"/>
              <a:t>mluvnické kategorie u 2 sloves.</a:t>
            </a:r>
          </a:p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8</a:t>
            </a:r>
            <a:r>
              <a:rPr lang="cs-CZ" sz="2400" dirty="0" smtClean="0">
                <a:solidFill>
                  <a:srgbClr val="00B0F0"/>
                </a:solidFill>
              </a:rPr>
              <a:t>. Piš </a:t>
            </a:r>
            <a:r>
              <a:rPr lang="cs-CZ" sz="2400" dirty="0" smtClean="0">
                <a:solidFill>
                  <a:srgbClr val="00B0F0"/>
                </a:solidFill>
              </a:rPr>
              <a:t>názvy pokojových rostlin.</a:t>
            </a:r>
          </a:p>
          <a:p>
            <a:r>
              <a:rPr lang="cs-CZ" dirty="0"/>
              <a:t>  </a:t>
            </a:r>
          </a:p>
        </p:txBody>
      </p:sp>
      <p:pic>
        <p:nvPicPr>
          <p:cNvPr id="1027" name="Picture 3" descr="C:\Users\Kolářová\AppData\Local\Microsoft\Windows\Temporary Internet Files\Content.IE5\K0O7W0UI\MM9002830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181" y="2060848"/>
            <a:ext cx="156398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3343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000" y="4437112"/>
            <a:ext cx="1512168" cy="181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8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87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333</Words>
  <Application>Microsoft Office PowerPoint</Application>
  <PresentationFormat>Předvádění na obrazovce (4:3)</PresentationFormat>
  <Paragraphs>82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1_Motiv systému Office</vt:lpstr>
      <vt:lpstr>Prezentace aplikace PowerPoint</vt:lpstr>
      <vt:lpstr>Anotace</vt:lpstr>
      <vt:lpstr>Obsah</vt:lpstr>
      <vt:lpstr>Hlásky dělíme na:</vt:lpstr>
      <vt:lpstr>Slova můžeme rozdělit na slabiky.</vt:lpstr>
      <vt:lpstr>Udělej hláskový a slabičký rozbor slov: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Hlásky dělíme na:</dc:title>
  <dc:creator>Kolářová</dc:creator>
  <cp:lastModifiedBy>Martin Králík</cp:lastModifiedBy>
  <cp:revision>18</cp:revision>
  <dcterms:created xsi:type="dcterms:W3CDTF">2011-11-18T09:39:09Z</dcterms:created>
  <dcterms:modified xsi:type="dcterms:W3CDTF">2012-03-11T14:37:03Z</dcterms:modified>
</cp:coreProperties>
</file>