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8" r:id="rId1"/>
  </p:sldMasterIdLst>
  <p:sldIdLst>
    <p:sldId id="263" r:id="rId2"/>
    <p:sldId id="264" r:id="rId3"/>
    <p:sldId id="256" r:id="rId4"/>
    <p:sldId id="257" r:id="rId5"/>
    <p:sldId id="258" r:id="rId6"/>
    <p:sldId id="259" r:id="rId7"/>
    <p:sldId id="260" r:id="rId8"/>
    <p:sldId id="261" r:id="rId9"/>
    <p:sldId id="265" r:id="rId10"/>
    <p:sldId id="266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 Domažlice , </a:t>
          </a:r>
          <a:r>
            <a:rPr lang="cs-CZ" dirty="0" err="1" smtClean="0"/>
            <a:t>Msgre</a:t>
          </a:r>
          <a:r>
            <a:rPr lang="cs-CZ" dirty="0" smtClean="0"/>
            <a:t> B. Staška 232, příspěvková organizace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</a:t>
          </a:r>
          <a:r>
            <a:rPr lang="cs-CZ" dirty="0" smtClean="0"/>
            <a:t>: Mgr. Hronková Pavlína 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</a:t>
          </a:r>
          <a:r>
            <a:rPr lang="cs-CZ"/>
            <a:t>: </a:t>
          </a:r>
          <a:r>
            <a:rPr lang="cs-CZ" smtClean="0"/>
            <a:t>VY_32_INOVACE_01_Matematické </a:t>
          </a:r>
          <a:r>
            <a:rPr lang="cs-CZ" dirty="0" smtClean="0"/>
            <a:t>hádanky 1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Matematické hádanky 1 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CZ.1.07/1.4.00/21.1437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DAEA276B-ECF9-46F6-A7D3-4693B2D32BC4}">
      <dgm:prSet/>
      <dgm:spPr/>
      <dgm:t>
        <a:bodyPr/>
        <a:lstStyle/>
        <a:p>
          <a:pPr algn="l"/>
          <a:r>
            <a:rPr lang="cs-CZ" dirty="0" smtClean="0"/>
            <a:t>Sada:  Matematika pro 5. ročník </a:t>
          </a:r>
          <a:endParaRPr lang="cs-CZ" dirty="0"/>
        </a:p>
      </dgm:t>
    </dgm:pt>
    <dgm:pt modelId="{5CDD5C3F-CC99-485F-87DA-E7B8245CC121}" type="parTrans" cxnId="{3E9CE5CE-BE2A-4738-9975-063CAE07F465}">
      <dgm:prSet/>
      <dgm:spPr/>
      <dgm:t>
        <a:bodyPr/>
        <a:lstStyle/>
        <a:p>
          <a:endParaRPr lang="cs-CZ"/>
        </a:p>
      </dgm:t>
    </dgm:pt>
    <dgm:pt modelId="{CECB35EA-D988-4A7F-9A56-4637A6FB2BB0}" type="sibTrans" cxnId="{3E9CE5CE-BE2A-4738-9975-063CAE07F465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6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6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6"/>
      <dgm:spPr/>
    </dgm:pt>
    <dgm:pt modelId="{851BB866-B6AE-4566-893F-4C635BA974FC}" type="pres">
      <dgm:prSet presAssocID="{FBBFC3EA-9D9D-4F3A-BEA6-9C2C0E46BF20}" presName="circle2" presStyleLbl="node1" presStyleIdx="1" presStyleCnt="6"/>
      <dgm:spPr/>
    </dgm:pt>
    <dgm:pt modelId="{643EA938-EDE0-4533-ACCC-D2BD6F3A527C}" type="pres">
      <dgm:prSet presAssocID="{FBBFC3EA-9D9D-4F3A-BEA6-9C2C0E46BF20}" presName="rect2" presStyleLbl="alignAcc1" presStyleIdx="1" presStyleCnt="6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6"/>
      <dgm:spPr/>
    </dgm:pt>
    <dgm:pt modelId="{902074E1-B931-4618-97F1-FADBE82E9C3C}" type="pres">
      <dgm:prSet presAssocID="{019433A1-1324-4DE1-9E6F-32B851095F74}" presName="circle3" presStyleLbl="node1" presStyleIdx="2" presStyleCnt="6"/>
      <dgm:spPr/>
    </dgm:pt>
    <dgm:pt modelId="{A3817367-F2BC-482F-8832-FA00B51DCCF3}" type="pres">
      <dgm:prSet presAssocID="{019433A1-1324-4DE1-9E6F-32B851095F74}" presName="rect3" presStyleLbl="alignAcc1" presStyleIdx="2" presStyleCnt="6"/>
      <dgm:spPr/>
      <dgm:t>
        <a:bodyPr/>
        <a:lstStyle/>
        <a:p>
          <a:endParaRPr lang="cs-CZ"/>
        </a:p>
      </dgm:t>
    </dgm:pt>
    <dgm:pt modelId="{626ABFF6-56C8-4386-B662-68EC364EED9D}" type="pres">
      <dgm:prSet presAssocID="{DAEA276B-ECF9-46F6-A7D3-4693B2D32BC4}" presName="vertSpace4" presStyleLbl="node1" presStyleIdx="2" presStyleCnt="6"/>
      <dgm:spPr/>
    </dgm:pt>
    <dgm:pt modelId="{6DB11F1C-D028-4800-9625-6611CA9DE6D4}" type="pres">
      <dgm:prSet presAssocID="{DAEA276B-ECF9-46F6-A7D3-4693B2D32BC4}" presName="circle4" presStyleLbl="node1" presStyleIdx="3" presStyleCnt="6"/>
      <dgm:spPr/>
    </dgm:pt>
    <dgm:pt modelId="{CDED6FE3-AD8F-4ACC-B6B8-710EDDD97598}" type="pres">
      <dgm:prSet presAssocID="{DAEA276B-ECF9-46F6-A7D3-4693B2D32BC4}" presName="rect4" presStyleLbl="alignAcc1" presStyleIdx="3" presStyleCnt="6"/>
      <dgm:spPr/>
      <dgm:t>
        <a:bodyPr/>
        <a:lstStyle/>
        <a:p>
          <a:endParaRPr lang="cs-CZ"/>
        </a:p>
      </dgm:t>
    </dgm:pt>
    <dgm:pt modelId="{397AC6D7-84A6-4150-958F-83C92D9ACF38}" type="pres">
      <dgm:prSet presAssocID="{C73C7642-F245-4585-8F88-243F9FAEF6CA}" presName="vertSpace5" presStyleLbl="node1" presStyleIdx="3" presStyleCnt="6"/>
      <dgm:spPr/>
    </dgm:pt>
    <dgm:pt modelId="{D7419528-33A6-416D-9E64-B3F7915C5149}" type="pres">
      <dgm:prSet presAssocID="{C73C7642-F245-4585-8F88-243F9FAEF6CA}" presName="circle5" presStyleLbl="node1" presStyleIdx="4" presStyleCnt="6"/>
      <dgm:spPr/>
    </dgm:pt>
    <dgm:pt modelId="{97289DF2-90F4-4EC2-A9FC-633B00BAB610}" type="pres">
      <dgm:prSet presAssocID="{C73C7642-F245-4585-8F88-243F9FAEF6CA}" presName="rect5" presStyleLbl="alignAcc1" presStyleIdx="4" presStyleCnt="6"/>
      <dgm:spPr/>
      <dgm:t>
        <a:bodyPr/>
        <a:lstStyle/>
        <a:p>
          <a:endParaRPr lang="cs-CZ"/>
        </a:p>
      </dgm:t>
    </dgm:pt>
    <dgm:pt modelId="{234EBA9D-95B4-4C20-A84E-6F65F1085DC6}" type="pres">
      <dgm:prSet presAssocID="{EBC41103-E2E5-4D48-9B4B-425520D3D098}" presName="vertSpace6" presStyleLbl="node1" presStyleIdx="4" presStyleCnt="6"/>
      <dgm:spPr/>
    </dgm:pt>
    <dgm:pt modelId="{12255512-213F-41DF-90A6-8B4CD74A2B52}" type="pres">
      <dgm:prSet presAssocID="{EBC41103-E2E5-4D48-9B4B-425520D3D098}" presName="circle6" presStyleLbl="node1" presStyleIdx="5" presStyleCnt="6"/>
      <dgm:spPr/>
    </dgm:pt>
    <dgm:pt modelId="{50C2F88D-8688-44C2-A854-691F34009D3B}" type="pres">
      <dgm:prSet presAssocID="{EBC41103-E2E5-4D48-9B4B-425520D3D098}" presName="rect6" presStyleLbl="alignAcc1" presStyleIdx="5" presStyleCnt="6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9A1436-182C-465B-AD7F-FE48E0C090C1}" type="pres">
      <dgm:prSet presAssocID="{DAEA276B-ECF9-46F6-A7D3-4693B2D32BC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41A67C-3D3F-4AE9-9E0F-5D7F7BB2E741}" type="pres">
      <dgm:prSet presAssocID="{C73C7642-F245-4585-8F88-243F9FAEF6CA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69C235-9271-4D34-B740-D627A121CAD0}" type="pres">
      <dgm:prSet presAssocID="{EBC41103-E2E5-4D48-9B4B-425520D3D098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32491596-894B-44E0-AC9B-128C226496B3}" type="presOf" srcId="{C73C7642-F245-4585-8F88-243F9FAEF6CA}" destId="{97289DF2-90F4-4EC2-A9FC-633B00BAB610}" srcOrd="0" destOrd="0" presId="urn:microsoft.com/office/officeart/2005/8/layout/target3"/>
    <dgm:cxn modelId="{582ED98B-B0DF-46FA-A6DF-4B179999DE27}" type="presOf" srcId="{EBC41103-E2E5-4D48-9B4B-425520D3D098}" destId="{F969C235-9271-4D34-B740-D627A121CAD0}" srcOrd="1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3E9CE5CE-BE2A-4738-9975-063CAE07F465}" srcId="{39F8B381-5807-488E-AC22-73DD4140ED4A}" destId="{DAEA276B-ECF9-46F6-A7D3-4693B2D32BC4}" srcOrd="3" destOrd="0" parTransId="{5CDD5C3F-CC99-485F-87DA-E7B8245CC121}" sibTransId="{CECB35EA-D988-4A7F-9A56-4637A6FB2BB0}"/>
    <dgm:cxn modelId="{57351FD6-75D1-4005-B2F6-BC7A097E72B9}" type="presOf" srcId="{FBBFC3EA-9D9D-4F3A-BEA6-9C2C0E46BF20}" destId="{643EA938-EDE0-4533-ACCC-D2BD6F3A527C}" srcOrd="0" destOrd="0" presId="urn:microsoft.com/office/officeart/2005/8/layout/target3"/>
    <dgm:cxn modelId="{5373CB6F-0B50-4012-97A8-750CDCCEF090}" type="presOf" srcId="{019433A1-1324-4DE1-9E6F-32B851095F74}" destId="{E7297F21-D4FD-4A41-AE58-814D01A6B5E7}" srcOrd="1" destOrd="0" presId="urn:microsoft.com/office/officeart/2005/8/layout/target3"/>
    <dgm:cxn modelId="{297463A5-F86B-4026-9C9A-40D3D4C9C763}" type="presOf" srcId="{445C7998-7549-48B0-BD68-D4F0167F02E5}" destId="{4D19AB04-24FA-40C2-B203-52AE3D15E171}" srcOrd="1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C385AC64-09AA-4FB2-8AA1-617813C7E1DE}" type="presOf" srcId="{019433A1-1324-4DE1-9E6F-32B851095F74}" destId="{A3817367-F2BC-482F-8832-FA00B51DCCF3}" srcOrd="0" destOrd="0" presId="urn:microsoft.com/office/officeart/2005/8/layout/target3"/>
    <dgm:cxn modelId="{3B64A578-DB99-4233-9128-469907FE677E}" type="presOf" srcId="{EBC41103-E2E5-4D48-9B4B-425520D3D098}" destId="{50C2F88D-8688-44C2-A854-691F34009D3B}" srcOrd="0" destOrd="0" presId="urn:microsoft.com/office/officeart/2005/8/layout/target3"/>
    <dgm:cxn modelId="{1551FB9A-9FB2-415B-98C9-D6CD36A5E105}" type="presOf" srcId="{445C7998-7549-48B0-BD68-D4F0167F02E5}" destId="{BC35EE03-4121-4EF9-923D-7CB6D30D358D}" srcOrd="0" destOrd="0" presId="urn:microsoft.com/office/officeart/2005/8/layout/target3"/>
    <dgm:cxn modelId="{ADE8C4E8-F1D0-42AC-B42E-99B0ABB15083}" type="presOf" srcId="{DAEA276B-ECF9-46F6-A7D3-4693B2D32BC4}" destId="{CDED6FE3-AD8F-4ACC-B6B8-710EDDD97598}" srcOrd="0" destOrd="0" presId="urn:microsoft.com/office/officeart/2005/8/layout/target3"/>
    <dgm:cxn modelId="{2F5FC5A6-8B4B-4C1D-A67A-FA6F92568D38}" type="presOf" srcId="{FBBFC3EA-9D9D-4F3A-BEA6-9C2C0E46BF20}" destId="{832BF48F-0145-4429-9E02-8FCA946CCE9E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6E1FF54F-473D-4F39-AA86-1E153ACE6379}" type="presOf" srcId="{DAEA276B-ECF9-46F6-A7D3-4693B2D32BC4}" destId="{F69A1436-182C-465B-AD7F-FE48E0C090C1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186D88F1-2364-4985-8913-450DA966A931}" type="presOf" srcId="{C73C7642-F245-4585-8F88-243F9FAEF6CA}" destId="{AA41A67C-3D3F-4AE9-9E0F-5D7F7BB2E741}" srcOrd="1" destOrd="0" presId="urn:microsoft.com/office/officeart/2005/8/layout/target3"/>
    <dgm:cxn modelId="{8F724202-1C78-4D00-BC3B-C4F2C6482850}" type="presOf" srcId="{39F8B381-5807-488E-AC22-73DD4140ED4A}" destId="{71045F8C-00FA-488E-A7BD-E2E6753D979D}" srcOrd="0" destOrd="0" presId="urn:microsoft.com/office/officeart/2005/8/layout/target3"/>
    <dgm:cxn modelId="{44A7C875-2FA1-48D3-B416-68285AF00239}" type="presParOf" srcId="{71045F8C-00FA-488E-A7BD-E2E6753D979D}" destId="{3577EC6B-C980-4F34-8C69-4365E7B8FC8C}" srcOrd="0" destOrd="0" presId="urn:microsoft.com/office/officeart/2005/8/layout/target3"/>
    <dgm:cxn modelId="{B155F0BD-28B0-4875-A804-3A3F70D24A43}" type="presParOf" srcId="{71045F8C-00FA-488E-A7BD-E2E6753D979D}" destId="{6940EB87-DC1D-4BC3-9408-9AC2E1FFC039}" srcOrd="1" destOrd="0" presId="urn:microsoft.com/office/officeart/2005/8/layout/target3"/>
    <dgm:cxn modelId="{B15A7C8D-FBFE-4F0B-BF65-50779D70CF56}" type="presParOf" srcId="{71045F8C-00FA-488E-A7BD-E2E6753D979D}" destId="{BC35EE03-4121-4EF9-923D-7CB6D30D358D}" srcOrd="2" destOrd="0" presId="urn:microsoft.com/office/officeart/2005/8/layout/target3"/>
    <dgm:cxn modelId="{B6A203D7-F65C-42CA-ABA0-69CB426A2AE3}" type="presParOf" srcId="{71045F8C-00FA-488E-A7BD-E2E6753D979D}" destId="{C95EEA27-3CBF-4645-A92D-9D8AF5C1CBFC}" srcOrd="3" destOrd="0" presId="urn:microsoft.com/office/officeart/2005/8/layout/target3"/>
    <dgm:cxn modelId="{3C4F27A1-51C6-4973-9299-A1FDFAEF3B5B}" type="presParOf" srcId="{71045F8C-00FA-488E-A7BD-E2E6753D979D}" destId="{851BB866-B6AE-4566-893F-4C635BA974FC}" srcOrd="4" destOrd="0" presId="urn:microsoft.com/office/officeart/2005/8/layout/target3"/>
    <dgm:cxn modelId="{49794DBF-6D5F-4F82-B473-E333E53E38AA}" type="presParOf" srcId="{71045F8C-00FA-488E-A7BD-E2E6753D979D}" destId="{643EA938-EDE0-4533-ACCC-D2BD6F3A527C}" srcOrd="5" destOrd="0" presId="urn:microsoft.com/office/officeart/2005/8/layout/target3"/>
    <dgm:cxn modelId="{524606D3-A72C-4CED-83AD-4580E8ED9879}" type="presParOf" srcId="{71045F8C-00FA-488E-A7BD-E2E6753D979D}" destId="{92F31B18-D66D-4CC7-89B9-378928DE877D}" srcOrd="6" destOrd="0" presId="urn:microsoft.com/office/officeart/2005/8/layout/target3"/>
    <dgm:cxn modelId="{E6F412DE-9C54-458D-A4B8-3BCA5FA1C246}" type="presParOf" srcId="{71045F8C-00FA-488E-A7BD-E2E6753D979D}" destId="{902074E1-B931-4618-97F1-FADBE82E9C3C}" srcOrd="7" destOrd="0" presId="urn:microsoft.com/office/officeart/2005/8/layout/target3"/>
    <dgm:cxn modelId="{DBF4BE93-67FF-40B4-834C-A01CF6CACF21}" type="presParOf" srcId="{71045F8C-00FA-488E-A7BD-E2E6753D979D}" destId="{A3817367-F2BC-482F-8832-FA00B51DCCF3}" srcOrd="8" destOrd="0" presId="urn:microsoft.com/office/officeart/2005/8/layout/target3"/>
    <dgm:cxn modelId="{EABBF371-3438-43C4-B90C-4D6E7F4355B8}" type="presParOf" srcId="{71045F8C-00FA-488E-A7BD-E2E6753D979D}" destId="{626ABFF6-56C8-4386-B662-68EC364EED9D}" srcOrd="9" destOrd="0" presId="urn:microsoft.com/office/officeart/2005/8/layout/target3"/>
    <dgm:cxn modelId="{04DE2A05-54CE-4D82-8394-ECFAFC08C4D1}" type="presParOf" srcId="{71045F8C-00FA-488E-A7BD-E2E6753D979D}" destId="{6DB11F1C-D028-4800-9625-6611CA9DE6D4}" srcOrd="10" destOrd="0" presId="urn:microsoft.com/office/officeart/2005/8/layout/target3"/>
    <dgm:cxn modelId="{FB8BF858-998F-433D-B785-3C57FA1BFD7D}" type="presParOf" srcId="{71045F8C-00FA-488E-A7BD-E2E6753D979D}" destId="{CDED6FE3-AD8F-4ACC-B6B8-710EDDD97598}" srcOrd="11" destOrd="0" presId="urn:microsoft.com/office/officeart/2005/8/layout/target3"/>
    <dgm:cxn modelId="{B22E522A-DC61-454E-B9DA-0D7AD4CF662A}" type="presParOf" srcId="{71045F8C-00FA-488E-A7BD-E2E6753D979D}" destId="{397AC6D7-84A6-4150-958F-83C92D9ACF38}" srcOrd="12" destOrd="0" presId="urn:microsoft.com/office/officeart/2005/8/layout/target3"/>
    <dgm:cxn modelId="{BD23EB10-62C2-4097-A2CF-AEDE273BF581}" type="presParOf" srcId="{71045F8C-00FA-488E-A7BD-E2E6753D979D}" destId="{D7419528-33A6-416D-9E64-B3F7915C5149}" srcOrd="13" destOrd="0" presId="urn:microsoft.com/office/officeart/2005/8/layout/target3"/>
    <dgm:cxn modelId="{FA749203-FA09-4A2C-B7A1-A85D945713BB}" type="presParOf" srcId="{71045F8C-00FA-488E-A7BD-E2E6753D979D}" destId="{97289DF2-90F4-4EC2-A9FC-633B00BAB610}" srcOrd="14" destOrd="0" presId="urn:microsoft.com/office/officeart/2005/8/layout/target3"/>
    <dgm:cxn modelId="{A1B6AA76-245E-41FA-AE8E-840BFA422183}" type="presParOf" srcId="{71045F8C-00FA-488E-A7BD-E2E6753D979D}" destId="{234EBA9D-95B4-4C20-A84E-6F65F1085DC6}" srcOrd="15" destOrd="0" presId="urn:microsoft.com/office/officeart/2005/8/layout/target3"/>
    <dgm:cxn modelId="{6EC520E1-E9F2-4018-9CAF-5BA5341D78EF}" type="presParOf" srcId="{71045F8C-00FA-488E-A7BD-E2E6753D979D}" destId="{12255512-213F-41DF-90A6-8B4CD74A2B52}" srcOrd="16" destOrd="0" presId="urn:microsoft.com/office/officeart/2005/8/layout/target3"/>
    <dgm:cxn modelId="{647B6130-61CC-4756-B26A-F729E2B114B9}" type="presParOf" srcId="{71045F8C-00FA-488E-A7BD-E2E6753D979D}" destId="{50C2F88D-8688-44C2-A854-691F34009D3B}" srcOrd="17" destOrd="0" presId="urn:microsoft.com/office/officeart/2005/8/layout/target3"/>
    <dgm:cxn modelId="{93664E43-302D-44B9-BE61-AE1167DE9AA5}" type="presParOf" srcId="{71045F8C-00FA-488E-A7BD-E2E6753D979D}" destId="{4D19AB04-24FA-40C2-B203-52AE3D15E171}" srcOrd="18" destOrd="0" presId="urn:microsoft.com/office/officeart/2005/8/layout/target3"/>
    <dgm:cxn modelId="{8367DFC0-D78F-4F07-8227-30E9E79E699E}" type="presParOf" srcId="{71045F8C-00FA-488E-A7BD-E2E6753D979D}" destId="{832BF48F-0145-4429-9E02-8FCA946CCE9E}" srcOrd="19" destOrd="0" presId="urn:microsoft.com/office/officeart/2005/8/layout/target3"/>
    <dgm:cxn modelId="{650308AC-A5E5-4FDB-881D-C1E8AEFFEBD6}" type="presParOf" srcId="{71045F8C-00FA-488E-A7BD-E2E6753D979D}" destId="{E7297F21-D4FD-4A41-AE58-814D01A6B5E7}" srcOrd="20" destOrd="0" presId="urn:microsoft.com/office/officeart/2005/8/layout/target3"/>
    <dgm:cxn modelId="{EC9A2322-B146-4C8F-ABFD-7279B62441DF}" type="presParOf" srcId="{71045F8C-00FA-488E-A7BD-E2E6753D979D}" destId="{F69A1436-182C-465B-AD7F-FE48E0C090C1}" srcOrd="21" destOrd="0" presId="urn:microsoft.com/office/officeart/2005/8/layout/target3"/>
    <dgm:cxn modelId="{E928A8B6-E232-4515-97A4-FE76EEC49EA6}" type="presParOf" srcId="{71045F8C-00FA-488E-A7BD-E2E6753D979D}" destId="{AA41A67C-3D3F-4AE9-9E0F-5D7F7BB2E741}" srcOrd="22" destOrd="0" presId="urn:microsoft.com/office/officeart/2005/8/layout/target3"/>
    <dgm:cxn modelId="{BEBD7BC3-2788-42E6-A35B-E808B7F03610}" type="presParOf" srcId="{71045F8C-00FA-488E-A7BD-E2E6753D979D}" destId="{F969C235-9271-4D34-B740-D627A121CAD0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školy</a:t>
          </a:r>
          <a:r>
            <a:rPr lang="cs-CZ" sz="1400" kern="1200" dirty="0" smtClean="0"/>
            <a:t>: Základní škola a mateřská škola  Domažlice , </a:t>
          </a:r>
          <a:r>
            <a:rPr lang="cs-CZ" sz="1400" kern="1200" dirty="0" err="1" smtClean="0"/>
            <a:t>Msgre</a:t>
          </a:r>
          <a:r>
            <a:rPr lang="cs-CZ" sz="1400" kern="1200" dirty="0" smtClean="0"/>
            <a:t> B. Staška 232, příspěvková organizace </a:t>
          </a:r>
          <a:endParaRPr lang="cs-CZ" sz="1400" kern="1200" dirty="0"/>
        </a:p>
      </dsp:txBody>
      <dsp:txXfrm>
        <a:off x="2016223" y="0"/>
        <a:ext cx="4752528" cy="504057"/>
      </dsp:txXfrm>
    </dsp:sp>
    <dsp:sp modelId="{851BB866-B6AE-4566-893F-4C635BA974FC}">
      <dsp:nvSpPr>
        <dsp:cNvPr id="0" name=""/>
        <dsp:cNvSpPr/>
      </dsp:nvSpPr>
      <dsp:spPr>
        <a:xfrm>
          <a:off x="352839" y="504057"/>
          <a:ext cx="3326768" cy="332676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504057"/>
          <a:ext cx="4752528" cy="33267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Autor</a:t>
          </a:r>
          <a:r>
            <a:rPr lang="cs-CZ" sz="1400" kern="1200" dirty="0" smtClean="0"/>
            <a:t>: Mgr. Hronková Pavlína </a:t>
          </a:r>
          <a:endParaRPr lang="cs-CZ" sz="1400" kern="1200" dirty="0"/>
        </a:p>
      </dsp:txBody>
      <dsp:txXfrm>
        <a:off x="2016223" y="504057"/>
        <a:ext cx="4752528" cy="504057"/>
      </dsp:txXfrm>
    </dsp:sp>
    <dsp:sp modelId="{902074E1-B931-4618-97F1-FADBE82E9C3C}">
      <dsp:nvSpPr>
        <dsp:cNvPr id="0" name=""/>
        <dsp:cNvSpPr/>
      </dsp:nvSpPr>
      <dsp:spPr>
        <a:xfrm>
          <a:off x="705679" y="1008114"/>
          <a:ext cx="2621088" cy="262108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008114"/>
          <a:ext cx="4752528" cy="262108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</a:t>
          </a:r>
          <a:r>
            <a:rPr lang="cs-CZ" sz="1400" kern="1200"/>
            <a:t>: </a:t>
          </a:r>
          <a:r>
            <a:rPr lang="cs-CZ" sz="1400" kern="1200" smtClean="0"/>
            <a:t>VY_32_INOVACE_01_Matematické </a:t>
          </a:r>
          <a:r>
            <a:rPr lang="cs-CZ" sz="1400" kern="1200" dirty="0" smtClean="0"/>
            <a:t>hádanky 1</a:t>
          </a:r>
          <a:endParaRPr lang="cs-CZ" sz="1400" kern="1200" dirty="0"/>
        </a:p>
      </dsp:txBody>
      <dsp:txXfrm>
        <a:off x="2016223" y="1008114"/>
        <a:ext cx="4752528" cy="504053"/>
      </dsp:txXfrm>
    </dsp:sp>
    <dsp:sp modelId="{6DB11F1C-D028-4800-9625-6611CA9DE6D4}">
      <dsp:nvSpPr>
        <dsp:cNvPr id="0" name=""/>
        <dsp:cNvSpPr/>
      </dsp:nvSpPr>
      <dsp:spPr>
        <a:xfrm>
          <a:off x="1058517" y="1512167"/>
          <a:ext cx="1915412" cy="19154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ED6FE3-AD8F-4ACC-B6B8-710EDDD97598}">
      <dsp:nvSpPr>
        <dsp:cNvPr id="0" name=""/>
        <dsp:cNvSpPr/>
      </dsp:nvSpPr>
      <dsp:spPr>
        <a:xfrm>
          <a:off x="2016223" y="1512167"/>
          <a:ext cx="4752528" cy="19154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Sada:  Matematika pro 5. ročník </a:t>
          </a:r>
          <a:endParaRPr lang="cs-CZ" sz="1400" kern="1200" dirty="0"/>
        </a:p>
      </dsp:txBody>
      <dsp:txXfrm>
        <a:off x="2016223" y="1512167"/>
        <a:ext cx="4752528" cy="504057"/>
      </dsp:txXfrm>
    </dsp:sp>
    <dsp:sp modelId="{D7419528-33A6-416D-9E64-B3F7915C5149}">
      <dsp:nvSpPr>
        <dsp:cNvPr id="0" name=""/>
        <dsp:cNvSpPr/>
      </dsp:nvSpPr>
      <dsp:spPr>
        <a:xfrm>
          <a:off x="1411357" y="2016225"/>
          <a:ext cx="1209733" cy="12097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289DF2-90F4-4EC2-A9FC-633B00BAB610}">
      <dsp:nvSpPr>
        <dsp:cNvPr id="0" name=""/>
        <dsp:cNvSpPr/>
      </dsp:nvSpPr>
      <dsp:spPr>
        <a:xfrm>
          <a:off x="2016223" y="2016225"/>
          <a:ext cx="4752528" cy="12097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Téma</a:t>
          </a:r>
          <a:r>
            <a:rPr lang="cs-CZ" sz="1400" kern="1200" dirty="0" smtClean="0"/>
            <a:t>: Matematické hádanky 1 </a:t>
          </a:r>
          <a:endParaRPr lang="cs-CZ" sz="1400" kern="1200" dirty="0"/>
        </a:p>
      </dsp:txBody>
      <dsp:txXfrm>
        <a:off x="2016223" y="2016225"/>
        <a:ext cx="4752528" cy="504057"/>
      </dsp:txXfrm>
    </dsp:sp>
    <dsp:sp modelId="{12255512-213F-41DF-90A6-8B4CD74A2B52}">
      <dsp:nvSpPr>
        <dsp:cNvPr id="0" name=""/>
        <dsp:cNvSpPr/>
      </dsp:nvSpPr>
      <dsp:spPr>
        <a:xfrm>
          <a:off x="1764197" y="2520282"/>
          <a:ext cx="504053" cy="50405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C2F88D-8688-44C2-A854-691F34009D3B}">
      <dsp:nvSpPr>
        <dsp:cNvPr id="0" name=""/>
        <dsp:cNvSpPr/>
      </dsp:nvSpPr>
      <dsp:spPr>
        <a:xfrm>
          <a:off x="2016223" y="2520282"/>
          <a:ext cx="4752528" cy="5040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Číslo projektu</a:t>
          </a:r>
          <a:r>
            <a:rPr lang="cs-CZ" sz="1400" kern="1200" dirty="0" smtClean="0"/>
            <a:t>: CZ.1.07/1.4.00/21.1437</a:t>
          </a:r>
          <a:endParaRPr lang="cs-CZ" sz="1400" kern="1200" dirty="0"/>
        </a:p>
      </dsp:txBody>
      <dsp:txXfrm>
        <a:off x="2016223" y="2520282"/>
        <a:ext cx="4752528" cy="50405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CF5981-AD63-4CB7-A500-C26E48C2FBB6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6CA421-D264-4C43-82E5-E86A26AB264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9598056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CF5981-AD63-4CB7-A500-C26E48C2FBB6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6CA421-D264-4C43-82E5-E86A26AB264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5944169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CF5981-AD63-4CB7-A500-C26E48C2FBB6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6CA421-D264-4C43-82E5-E86A26AB264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3392384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CF5981-AD63-4CB7-A500-C26E48C2FBB6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6CA421-D264-4C43-82E5-E86A26AB264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2711273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CF5981-AD63-4CB7-A500-C26E48C2FBB6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6CA421-D264-4C43-82E5-E86A26AB264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3186552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CF5981-AD63-4CB7-A500-C26E48C2FBB6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6CA421-D264-4C43-82E5-E86A26AB264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0867767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CF5981-AD63-4CB7-A500-C26E48C2FBB6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6CA421-D264-4C43-82E5-E86A26AB264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667291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CF5981-AD63-4CB7-A500-C26E48C2FBB6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6CA421-D264-4C43-82E5-E86A26AB264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5676400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CF5981-AD63-4CB7-A500-C26E48C2FBB6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6CA421-D264-4C43-82E5-E86A26AB264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8396341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CF5981-AD63-4CB7-A500-C26E48C2FBB6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6CA421-D264-4C43-82E5-E86A26AB264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344890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CF5981-AD63-4CB7-A500-C26E48C2FBB6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6CA421-D264-4C43-82E5-E86A26AB264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4400593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3CF5981-AD63-4CB7-A500-C26E48C2FBB6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A6CA421-D264-4C43-82E5-E86A26AB264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281161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623254660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7682780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628800"/>
            <a:ext cx="8229600" cy="4525963"/>
          </a:xfrm>
        </p:spPr>
        <p:txBody>
          <a:bodyPr/>
          <a:lstStyle/>
          <a:p>
            <a:r>
              <a:rPr lang="cs-CZ" dirty="0" smtClean="0"/>
              <a:t>MATERIÁL JE URČEN PRO ŽÁKY 5. ROČNÍKU</a:t>
            </a:r>
          </a:p>
          <a:p>
            <a:r>
              <a:rPr lang="cs-CZ" dirty="0" smtClean="0"/>
              <a:t>PREZENTACE NA INTERAKTIVNÍ TABULI</a:t>
            </a:r>
          </a:p>
          <a:p>
            <a:r>
              <a:rPr lang="cs-CZ" dirty="0" smtClean="0"/>
              <a:t>MATERIÁL SLOUŽÍ K OPAKOVÁNÍ UČIVA</a:t>
            </a:r>
          </a:p>
          <a:p>
            <a:r>
              <a:rPr lang="cs-CZ" dirty="0" smtClean="0"/>
              <a:t>POMŮCKY: SEŠIT, PSACÍ POTŘEBY</a:t>
            </a:r>
          </a:p>
          <a:p>
            <a:r>
              <a:rPr lang="cs-CZ" dirty="0" smtClean="0"/>
              <a:t>INOVACE: PODPORUJE AKTIVITU ŽÁKŮ S VYUŽITÍM INTER. TABULE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384546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MATEMATICKÉ HÁDANKY 1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style>
          <a:lnRef idx="1">
            <a:schemeClr val="accent4"/>
          </a:lnRef>
          <a:fillRef idx="3">
            <a:schemeClr val="accent4"/>
          </a:fillRef>
          <a:effectRef idx="2">
            <a:schemeClr val="accent4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sz="4800" dirty="0" smtClean="0">
                <a:solidFill>
                  <a:schemeClr val="tx2">
                    <a:lumMod val="20000"/>
                    <a:lumOff val="80000"/>
                  </a:schemeClr>
                </a:solidFill>
              </a:rPr>
              <a:t>JAKÉ ČÍSLO SI MYSLÍM?</a:t>
            </a:r>
            <a:endParaRPr lang="cs-CZ" sz="4800" dirty="0">
              <a:solidFill>
                <a:schemeClr val="tx2">
                  <a:lumMod val="20000"/>
                  <a:lumOff val="8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28957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4"/>
          </a:lnRef>
          <a:fillRef idx="3">
            <a:schemeClr val="accent4"/>
          </a:fillRef>
          <a:effectRef idx="2">
            <a:schemeClr val="accent4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dirty="0" smtClean="0"/>
              <a:t>MOJE ČÍSLO JE TROJCIFERNÉ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/>
          </a:p>
        </p:txBody>
      </p:sp>
      <p:sp>
        <p:nvSpPr>
          <p:cNvPr id="4" name="Ovál 3"/>
          <p:cNvSpPr/>
          <p:nvPr/>
        </p:nvSpPr>
        <p:spPr>
          <a:xfrm>
            <a:off x="899592" y="2107704"/>
            <a:ext cx="914400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123</a:t>
            </a:r>
            <a:endParaRPr lang="cs-CZ" dirty="0"/>
          </a:p>
        </p:txBody>
      </p:sp>
      <p:sp>
        <p:nvSpPr>
          <p:cNvPr id="5" name="Ovál 4"/>
          <p:cNvSpPr/>
          <p:nvPr/>
        </p:nvSpPr>
        <p:spPr>
          <a:xfrm>
            <a:off x="6300192" y="2012535"/>
            <a:ext cx="914400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</a:t>
            </a:r>
            <a:endParaRPr lang="cs-CZ" dirty="0"/>
          </a:p>
        </p:txBody>
      </p:sp>
      <p:sp>
        <p:nvSpPr>
          <p:cNvPr id="6" name="Ovál 5"/>
          <p:cNvSpPr/>
          <p:nvPr/>
        </p:nvSpPr>
        <p:spPr>
          <a:xfrm>
            <a:off x="3859529" y="1972784"/>
            <a:ext cx="914400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584</a:t>
            </a:r>
            <a:endParaRPr lang="cs-CZ" dirty="0"/>
          </a:p>
        </p:txBody>
      </p:sp>
      <p:sp>
        <p:nvSpPr>
          <p:cNvPr id="7" name="Ovál 6"/>
          <p:cNvSpPr/>
          <p:nvPr/>
        </p:nvSpPr>
        <p:spPr>
          <a:xfrm>
            <a:off x="1356792" y="4866572"/>
            <a:ext cx="914400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988</a:t>
            </a:r>
            <a:endParaRPr lang="cs-CZ" dirty="0"/>
          </a:p>
        </p:txBody>
      </p:sp>
      <p:sp>
        <p:nvSpPr>
          <p:cNvPr id="8" name="Ovál 7"/>
          <p:cNvSpPr/>
          <p:nvPr/>
        </p:nvSpPr>
        <p:spPr>
          <a:xfrm>
            <a:off x="6757392" y="4409372"/>
            <a:ext cx="914400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63</a:t>
            </a:r>
            <a:endParaRPr lang="cs-CZ" dirty="0"/>
          </a:p>
        </p:txBody>
      </p:sp>
      <p:sp>
        <p:nvSpPr>
          <p:cNvPr id="9" name="Ovál 8"/>
          <p:cNvSpPr/>
          <p:nvPr/>
        </p:nvSpPr>
        <p:spPr>
          <a:xfrm>
            <a:off x="5385792" y="3326904"/>
            <a:ext cx="914400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659</a:t>
            </a:r>
            <a:endParaRPr lang="cs-CZ" dirty="0"/>
          </a:p>
        </p:txBody>
      </p:sp>
      <p:sp>
        <p:nvSpPr>
          <p:cNvPr id="10" name="Ovál 9"/>
          <p:cNvSpPr/>
          <p:nvPr/>
        </p:nvSpPr>
        <p:spPr>
          <a:xfrm>
            <a:off x="2580928" y="2717304"/>
            <a:ext cx="914400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4879</a:t>
            </a:r>
            <a:endParaRPr lang="cs-CZ" dirty="0"/>
          </a:p>
        </p:txBody>
      </p:sp>
      <p:sp>
        <p:nvSpPr>
          <p:cNvPr id="11" name="Ovál 10"/>
          <p:cNvSpPr/>
          <p:nvPr/>
        </p:nvSpPr>
        <p:spPr>
          <a:xfrm>
            <a:off x="3249929" y="4941168"/>
            <a:ext cx="914400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780</a:t>
            </a:r>
            <a:endParaRPr lang="cs-CZ" dirty="0"/>
          </a:p>
        </p:txBody>
      </p:sp>
      <p:sp>
        <p:nvSpPr>
          <p:cNvPr id="12" name="Ovál 11"/>
          <p:cNvSpPr/>
          <p:nvPr/>
        </p:nvSpPr>
        <p:spPr>
          <a:xfrm>
            <a:off x="7671792" y="3039794"/>
            <a:ext cx="914400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485</a:t>
            </a:r>
            <a:endParaRPr lang="cs-CZ" dirty="0"/>
          </a:p>
        </p:txBody>
      </p:sp>
      <p:sp>
        <p:nvSpPr>
          <p:cNvPr id="13" name="Ovál 12"/>
          <p:cNvSpPr/>
          <p:nvPr/>
        </p:nvSpPr>
        <p:spPr>
          <a:xfrm>
            <a:off x="4314056" y="3619663"/>
            <a:ext cx="914400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17</a:t>
            </a:r>
            <a:endParaRPr lang="cs-CZ" dirty="0"/>
          </a:p>
        </p:txBody>
      </p:sp>
      <p:sp>
        <p:nvSpPr>
          <p:cNvPr id="14" name="Ovál 13"/>
          <p:cNvSpPr/>
          <p:nvPr/>
        </p:nvSpPr>
        <p:spPr>
          <a:xfrm>
            <a:off x="3038128" y="3716644"/>
            <a:ext cx="914400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1658</a:t>
            </a:r>
            <a:endParaRPr lang="cs-CZ" dirty="0"/>
          </a:p>
        </p:txBody>
      </p:sp>
      <p:sp>
        <p:nvSpPr>
          <p:cNvPr id="15" name="Ovál 14"/>
          <p:cNvSpPr/>
          <p:nvPr/>
        </p:nvSpPr>
        <p:spPr>
          <a:xfrm>
            <a:off x="1475656" y="3732312"/>
            <a:ext cx="914400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362</a:t>
            </a:r>
            <a:endParaRPr lang="cs-CZ" dirty="0"/>
          </a:p>
        </p:txBody>
      </p:sp>
      <p:sp>
        <p:nvSpPr>
          <p:cNvPr id="16" name="Ovál 15"/>
          <p:cNvSpPr/>
          <p:nvPr/>
        </p:nvSpPr>
        <p:spPr>
          <a:xfrm>
            <a:off x="5533256" y="5308104"/>
            <a:ext cx="914400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150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695016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4"/>
          </a:lnRef>
          <a:fillRef idx="3">
            <a:schemeClr val="accent4"/>
          </a:fillRef>
          <a:effectRef idx="2">
            <a:schemeClr val="accent4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MOJE ČÍSLO </a:t>
            </a:r>
            <a:r>
              <a:rPr lang="cs-CZ" dirty="0" smtClean="0"/>
              <a:t>NENÍ </a:t>
            </a:r>
            <a:r>
              <a:rPr lang="cs-CZ" dirty="0" smtClean="0"/>
              <a:t>SUDÉ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/>
          </a:p>
        </p:txBody>
      </p:sp>
      <p:sp>
        <p:nvSpPr>
          <p:cNvPr id="4" name="Ovál 3"/>
          <p:cNvSpPr/>
          <p:nvPr/>
        </p:nvSpPr>
        <p:spPr>
          <a:xfrm>
            <a:off x="3970784" y="2228025"/>
            <a:ext cx="914400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/>
              <a:t>584</a:t>
            </a:r>
            <a:endParaRPr lang="cs-CZ" sz="2000" dirty="0"/>
          </a:p>
        </p:txBody>
      </p:sp>
      <p:sp>
        <p:nvSpPr>
          <p:cNvPr id="5" name="Ovál 4"/>
          <p:cNvSpPr/>
          <p:nvPr/>
        </p:nvSpPr>
        <p:spPr>
          <a:xfrm>
            <a:off x="1611288" y="2560890"/>
            <a:ext cx="914400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vál 5"/>
          <p:cNvSpPr/>
          <p:nvPr/>
        </p:nvSpPr>
        <p:spPr>
          <a:xfrm>
            <a:off x="7740352" y="2143975"/>
            <a:ext cx="914400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485</a:t>
            </a:r>
            <a:endParaRPr lang="cs-CZ" dirty="0"/>
          </a:p>
        </p:txBody>
      </p:sp>
      <p:sp>
        <p:nvSpPr>
          <p:cNvPr id="7" name="Ovál 6"/>
          <p:cNvSpPr/>
          <p:nvPr/>
        </p:nvSpPr>
        <p:spPr>
          <a:xfrm>
            <a:off x="5148064" y="4541734"/>
            <a:ext cx="914400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vál 7"/>
          <p:cNvSpPr/>
          <p:nvPr/>
        </p:nvSpPr>
        <p:spPr>
          <a:xfrm>
            <a:off x="1458888" y="4584576"/>
            <a:ext cx="914400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988</a:t>
            </a:r>
            <a:endParaRPr lang="cs-CZ" dirty="0"/>
          </a:p>
        </p:txBody>
      </p:sp>
      <p:sp>
        <p:nvSpPr>
          <p:cNvPr id="9" name="Ovál 8"/>
          <p:cNvSpPr/>
          <p:nvPr/>
        </p:nvSpPr>
        <p:spPr>
          <a:xfrm>
            <a:off x="6053189" y="2908176"/>
            <a:ext cx="914400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659</a:t>
            </a:r>
            <a:endParaRPr lang="cs-CZ" dirty="0"/>
          </a:p>
        </p:txBody>
      </p:sp>
      <p:sp>
        <p:nvSpPr>
          <p:cNvPr id="10" name="Ovál 9"/>
          <p:cNvSpPr/>
          <p:nvPr/>
        </p:nvSpPr>
        <p:spPr>
          <a:xfrm>
            <a:off x="3395014" y="3822576"/>
            <a:ext cx="914400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362</a:t>
            </a:r>
            <a:endParaRPr lang="cs-CZ" dirty="0"/>
          </a:p>
        </p:txBody>
      </p:sp>
      <p:sp>
        <p:nvSpPr>
          <p:cNvPr id="11" name="Ovál 10"/>
          <p:cNvSpPr/>
          <p:nvPr/>
        </p:nvSpPr>
        <p:spPr>
          <a:xfrm>
            <a:off x="1611288" y="2560890"/>
            <a:ext cx="914400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123</a:t>
            </a:r>
            <a:endParaRPr lang="cs-CZ" dirty="0"/>
          </a:p>
        </p:txBody>
      </p:sp>
      <p:sp>
        <p:nvSpPr>
          <p:cNvPr id="12" name="Ovál 11"/>
          <p:cNvSpPr/>
          <p:nvPr/>
        </p:nvSpPr>
        <p:spPr>
          <a:xfrm>
            <a:off x="7283152" y="4736976"/>
            <a:ext cx="914400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150</a:t>
            </a:r>
            <a:endParaRPr lang="cs-CZ" dirty="0"/>
          </a:p>
        </p:txBody>
      </p:sp>
      <p:sp>
        <p:nvSpPr>
          <p:cNvPr id="13" name="Ovál 12"/>
          <p:cNvSpPr/>
          <p:nvPr/>
        </p:nvSpPr>
        <p:spPr>
          <a:xfrm>
            <a:off x="5148064" y="4541734"/>
            <a:ext cx="914400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780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436212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4"/>
          </a:lnRef>
          <a:fillRef idx="3">
            <a:schemeClr val="accent4"/>
          </a:fillRef>
          <a:effectRef idx="2">
            <a:schemeClr val="accent4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r>
              <a:rPr lang="cs-CZ" dirty="0" smtClean="0"/>
              <a:t>MOJE ČÍSLO MÁ NA MÍSTĚ DESÍTEK ČÍSLICI VĚTŠÍ NEŽ 3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Ovál 3"/>
          <p:cNvSpPr/>
          <p:nvPr/>
        </p:nvSpPr>
        <p:spPr>
          <a:xfrm>
            <a:off x="1310649" y="2348880"/>
            <a:ext cx="1418456" cy="19442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123</a:t>
            </a:r>
            <a:endParaRPr lang="cs-CZ" sz="4000" dirty="0"/>
          </a:p>
        </p:txBody>
      </p:sp>
      <p:sp>
        <p:nvSpPr>
          <p:cNvPr id="5" name="Ovál 4"/>
          <p:cNvSpPr/>
          <p:nvPr/>
        </p:nvSpPr>
        <p:spPr>
          <a:xfrm>
            <a:off x="6156176" y="2204864"/>
            <a:ext cx="1584176" cy="170648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659</a:t>
            </a:r>
            <a:endParaRPr lang="cs-CZ" sz="4000" dirty="0"/>
          </a:p>
        </p:txBody>
      </p:sp>
      <p:sp>
        <p:nvSpPr>
          <p:cNvPr id="6" name="Ovál 5"/>
          <p:cNvSpPr/>
          <p:nvPr/>
        </p:nvSpPr>
        <p:spPr>
          <a:xfrm>
            <a:off x="3923928" y="4077072"/>
            <a:ext cx="1440160" cy="156247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485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36067194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MOJE ČÍSLO JE DĚLITELNÉ 5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cs-CZ" sz="6000" dirty="0"/>
          </a:p>
        </p:txBody>
      </p:sp>
      <p:sp>
        <p:nvSpPr>
          <p:cNvPr id="4" name="Ovál 3"/>
          <p:cNvSpPr/>
          <p:nvPr/>
        </p:nvSpPr>
        <p:spPr>
          <a:xfrm>
            <a:off x="1259632" y="2204864"/>
            <a:ext cx="3024336" cy="266429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/>
              <a:t>659</a:t>
            </a:r>
            <a:endParaRPr lang="cs-CZ" sz="6000" dirty="0"/>
          </a:p>
        </p:txBody>
      </p:sp>
      <p:sp>
        <p:nvSpPr>
          <p:cNvPr id="5" name="Ovál 4"/>
          <p:cNvSpPr/>
          <p:nvPr/>
        </p:nvSpPr>
        <p:spPr>
          <a:xfrm>
            <a:off x="4716016" y="3068960"/>
            <a:ext cx="2714600" cy="273630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/>
              <a:t>485</a:t>
            </a:r>
            <a:endParaRPr lang="cs-CZ" sz="6000" dirty="0"/>
          </a:p>
        </p:txBody>
      </p:sp>
    </p:spTree>
    <p:extLst>
      <p:ext uri="{BB962C8B-B14F-4D97-AF65-F5344CB8AC3E}">
        <p14:creationId xmlns:p14="http://schemas.microsoft.com/office/powerpoint/2010/main" val="37928065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MOJE ČÍSLO JE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Pěticípá hvězda 5"/>
          <p:cNvSpPr/>
          <p:nvPr/>
        </p:nvSpPr>
        <p:spPr>
          <a:xfrm>
            <a:off x="2051720" y="1844824"/>
            <a:ext cx="4896544" cy="4176464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/>
              <a:t>485</a:t>
            </a:r>
            <a:endParaRPr lang="cs-CZ" sz="6000" dirty="0"/>
          </a:p>
        </p:txBody>
      </p:sp>
    </p:spTree>
    <p:extLst>
      <p:ext uri="{BB962C8B-B14F-4D97-AF65-F5344CB8AC3E}">
        <p14:creationId xmlns:p14="http://schemas.microsoft.com/office/powerpoint/2010/main" val="38859301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0000"/>
          </a:solidFill>
        </p:spPr>
        <p:txBody>
          <a:bodyPr>
            <a:normAutofit fontScale="90000"/>
          </a:bodyPr>
          <a:lstStyle/>
          <a:p>
            <a:r>
              <a:rPr lang="cs-CZ" dirty="0" smtClean="0"/>
              <a:t>GRATULUJI VŠEM, KTEŘÍ DOŠLI KE SPRÁVNÉMU VÝSLEDKU</a:t>
            </a:r>
            <a:endParaRPr lang="cs-CZ" dirty="0"/>
          </a:p>
        </p:txBody>
      </p:sp>
      <p:pic>
        <p:nvPicPr>
          <p:cNvPr id="1027" name="Picture 3" descr="C:\Users\Hronková\AppData\Local\Microsoft\Windows\Temporary Internet Files\Content.IE5\94E8U9W1\MC90042315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1534320"/>
            <a:ext cx="4824536" cy="48245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685556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Ilustrace</a:t>
            </a:r>
            <a:r>
              <a:rPr lang="cs-CZ" dirty="0" smtClean="0"/>
              <a:t>: www.office.microsoft.com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606686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113</TotalTime>
  <Words>152</Words>
  <Application>Microsoft Office PowerPoint</Application>
  <PresentationFormat>Předvádění na obrazovce (4:3)</PresentationFormat>
  <Paragraphs>49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systému Office</vt:lpstr>
      <vt:lpstr>Prezentace aplikace PowerPoint</vt:lpstr>
      <vt:lpstr>ANOTACE</vt:lpstr>
      <vt:lpstr>MATEMATICKÉ HÁDANKY 1</vt:lpstr>
      <vt:lpstr>MOJE ČÍSLO JE TROJCIFERNÉ</vt:lpstr>
      <vt:lpstr>MOJE ČÍSLO NENÍ SUDÉ</vt:lpstr>
      <vt:lpstr>MOJE ČÍSLO MÁ NA MÍSTĚ DESÍTEK ČÍSLICI VĚTŠÍ NEŽ 3</vt:lpstr>
      <vt:lpstr>MOJE ČÍSLO JE DĚLITELNÉ 5</vt:lpstr>
      <vt:lpstr>MOJE ČÍSLO JE</vt:lpstr>
      <vt:lpstr>GRATULUJI VŠEM, KTEŘÍ DOŠLI KE SPRÁVNÉMU VÝSLEDKU</vt:lpstr>
      <vt:lpstr>CITACE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MATEMATICKÉ HÁDANKY 1</dc:title>
  <dc:creator>Hronková</dc:creator>
  <cp:lastModifiedBy>Hronková</cp:lastModifiedBy>
  <cp:revision>11</cp:revision>
  <dcterms:created xsi:type="dcterms:W3CDTF">2011-11-26T17:26:38Z</dcterms:created>
  <dcterms:modified xsi:type="dcterms:W3CDTF">2012-03-11T12:01:45Z</dcterms:modified>
</cp:coreProperties>
</file>