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68" r:id="rId6"/>
    <p:sldId id="270" r:id="rId7"/>
    <p:sldId id="272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FFF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Jindřiška Šmídová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VY_32_INOVACE_03_Travelling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 </a:t>
          </a:r>
          <a:r>
            <a:rPr lang="cs-CZ" dirty="0" err="1" smtClean="0"/>
            <a:t>Travelling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Angličtina 9.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Jindřiška Šmídová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VY_32_INOVACE_03_Travelling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Angličtina 9.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 </a:t>
          </a:r>
          <a:r>
            <a:rPr lang="cs-CZ" sz="1400" kern="1200" dirty="0" err="1" smtClean="0"/>
            <a:t>Travelling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1673733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2436555"/>
              </p:ext>
            </p:extLst>
          </p:nvPr>
        </p:nvGraphicFramePr>
        <p:xfrm>
          <a:off x="457200" y="1600200"/>
          <a:ext cx="8229600" cy="23977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9. </a:t>
                      </a:r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 psací potřeby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Procvičení</a:t>
                      </a:r>
                      <a:r>
                        <a:rPr lang="cs-CZ" baseline="0" dirty="0" smtClean="0"/>
                        <a:t> a rozšíření slovní zásoby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 si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smtClean="0"/>
                        <a:t>zopakují slovní zásobu k tématu. Ve dvojicích si připraví rozhovor na dané téma.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2132856"/>
            <a:ext cx="792088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0" b="1" dirty="0" err="1" smtClean="0"/>
              <a:t>Travelling</a:t>
            </a:r>
            <a:endParaRPr lang="cs-CZ" sz="8000" b="1" dirty="0" smtClean="0"/>
          </a:p>
          <a:p>
            <a:endParaRPr lang="cs-CZ" sz="6600" b="1" dirty="0"/>
          </a:p>
        </p:txBody>
      </p:sp>
      <p:pic>
        <p:nvPicPr>
          <p:cNvPr id="1028" name="Picture 4" descr="C:\Users\X\AppData\Local\Microsoft\Windows\Temporary Internet Files\Content.IE5\NSDEAAJC\MP90039008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01008"/>
            <a:ext cx="4161656" cy="2968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160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translate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My family likes travelling. We like to travel abroad. My family has visited a lot of countries, for example we visited Spain, France, Germany, England …. </a:t>
            </a:r>
            <a:endParaRPr lang="cs-CZ" sz="4000" dirty="0"/>
          </a:p>
          <a:p>
            <a:endParaRPr lang="cs-CZ" sz="4000" dirty="0"/>
          </a:p>
        </p:txBody>
      </p:sp>
      <p:pic>
        <p:nvPicPr>
          <p:cNvPr id="2050" name="Picture 2" descr="C:\Users\X\AppData\Local\Microsoft\Windows\Temporary Internet Files\Content.IE5\ZAVS63D2\MC9004119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221087"/>
            <a:ext cx="3253305" cy="2556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207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548680"/>
            <a:ext cx="8892480" cy="4277072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en-GB" sz="4000" dirty="0" smtClean="0"/>
              <a:t>Last </a:t>
            </a:r>
            <a:r>
              <a:rPr lang="en-GB" sz="4000" dirty="0"/>
              <a:t>year we were by the sea in Croatia. My family didn’t travel only abroad, we often travel around the Czech Republic</a:t>
            </a:r>
            <a:r>
              <a:rPr lang="en-GB" sz="4000" dirty="0" smtClean="0"/>
              <a:t>.</a:t>
            </a:r>
            <a:r>
              <a:rPr lang="cs-CZ" sz="4000" dirty="0" smtClean="0"/>
              <a:t> </a:t>
            </a:r>
            <a:r>
              <a:rPr lang="en-GB" sz="4000" dirty="0" smtClean="0"/>
              <a:t> </a:t>
            </a:r>
            <a:r>
              <a:rPr lang="en-GB" sz="4000" dirty="0"/>
              <a:t>I prefer the Czech Republic, because I think that there are a lot of beautiful places to see.</a:t>
            </a:r>
            <a:endParaRPr lang="cs-CZ" sz="4000" dirty="0"/>
          </a:p>
          <a:p>
            <a:endParaRPr lang="cs-CZ" dirty="0"/>
          </a:p>
        </p:txBody>
      </p:sp>
      <p:pic>
        <p:nvPicPr>
          <p:cNvPr id="3077" name="Picture 5" descr="C:\Users\X\AppData\Local\Microsoft\Windows\Temporary Internet Files\Content.IE5\ZAVS63D2\MP90042799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0736" y="4653136"/>
            <a:ext cx="2650524" cy="1888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499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620688"/>
            <a:ext cx="8280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/>
              <a:t>The Czech Republic is very nice country; there is </a:t>
            </a:r>
            <a:r>
              <a:rPr lang="en-GB" sz="4000" dirty="0" smtClean="0"/>
              <a:t> </a:t>
            </a:r>
            <a:r>
              <a:rPr lang="en-GB" sz="4000" dirty="0"/>
              <a:t>wonderful </a:t>
            </a:r>
            <a:r>
              <a:rPr lang="en-GB" sz="4000" dirty="0" smtClean="0"/>
              <a:t> </a:t>
            </a:r>
            <a:r>
              <a:rPr lang="en-GB" sz="4000" dirty="0"/>
              <a:t>nature with mountains, forests, lakes etc. and a lot of sights – castles </a:t>
            </a:r>
            <a:r>
              <a:rPr lang="en-GB" sz="4000" dirty="0" err="1"/>
              <a:t>Karlštejn</a:t>
            </a:r>
            <a:r>
              <a:rPr lang="en-GB" sz="4000" dirty="0"/>
              <a:t>, </a:t>
            </a:r>
            <a:r>
              <a:rPr lang="en-GB" sz="4000" dirty="0" err="1"/>
              <a:t>Hluboká</a:t>
            </a:r>
            <a:r>
              <a:rPr lang="en-GB" sz="4000" dirty="0"/>
              <a:t>, </a:t>
            </a:r>
            <a:r>
              <a:rPr lang="en-GB" sz="4000" dirty="0" err="1"/>
              <a:t>Lednice</a:t>
            </a:r>
            <a:r>
              <a:rPr lang="en-GB" sz="4000" dirty="0"/>
              <a:t>, view-tower </a:t>
            </a:r>
            <a:r>
              <a:rPr lang="en-GB" sz="4000" dirty="0" err="1"/>
              <a:t>Ještěd</a:t>
            </a:r>
            <a:r>
              <a:rPr lang="en-GB" sz="4000" dirty="0"/>
              <a:t> and so on.</a:t>
            </a:r>
            <a:endParaRPr lang="cs-CZ" sz="4000" dirty="0"/>
          </a:p>
        </p:txBody>
      </p:sp>
      <p:pic>
        <p:nvPicPr>
          <p:cNvPr id="4098" name="Picture 2" descr="C:\Users\X\AppData\Local\Microsoft\Windows\Temporary Internet Files\Content.IE5\T4Z486A4\MP90017896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524617"/>
            <a:ext cx="3009528" cy="1991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X\AppData\Local\Microsoft\Windows\Temporary Internet Files\Content.IE5\2TN04YLY\MP90040111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77072"/>
            <a:ext cx="1938208" cy="242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8175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finish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text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My family visited only Europe, but when I’ll grow up, I’d like to travel whole world. I want to visit </a:t>
            </a:r>
            <a:r>
              <a:rPr lang="cs-CZ" sz="4000" dirty="0"/>
              <a:t>…………</a:t>
            </a:r>
          </a:p>
        </p:txBody>
      </p:sp>
      <p:pic>
        <p:nvPicPr>
          <p:cNvPr id="5122" name="Picture 2" descr="C:\Users\X\AppData\Local\Microsoft\Windows\Temporary Internet Files\Content.IE5\T4Z486A4\MP9004278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717032"/>
            <a:ext cx="3693258" cy="2723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642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191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1.Ilustrace : www. </a:t>
            </a:r>
            <a:r>
              <a:rPr lang="cs-CZ" dirty="0" err="1"/>
              <a:t>office</a:t>
            </a:r>
            <a:r>
              <a:rPr lang="cs-CZ" dirty="0"/>
              <a:t>. microsoft.com </a:t>
            </a:r>
          </a:p>
          <a:p>
            <a:endParaRPr lang="cs-CZ" dirty="0"/>
          </a:p>
          <a:p>
            <a:pPr marL="0" indent="0"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8453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244</Words>
  <Application>Microsoft Office PowerPoint</Application>
  <PresentationFormat>Předvádění na obrazovce (4:3)</PresentationFormat>
  <Paragraphs>27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Anotace</vt:lpstr>
      <vt:lpstr>Prezentace aplikace PowerPoint</vt:lpstr>
      <vt:lpstr>Can you translate it?</vt:lpstr>
      <vt:lpstr>Prezentace aplikace PowerPoint</vt:lpstr>
      <vt:lpstr>Prezentace aplikace PowerPoint</vt:lpstr>
      <vt:lpstr>Can you finish this text ?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X</cp:lastModifiedBy>
  <cp:revision>47</cp:revision>
  <dcterms:created xsi:type="dcterms:W3CDTF">2011-11-09T14:01:04Z</dcterms:created>
  <dcterms:modified xsi:type="dcterms:W3CDTF">2012-02-12T19:57:16Z</dcterms:modified>
</cp:coreProperties>
</file>