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40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VY_32_INOVACE_03_Vazba </a:t>
          </a:r>
          <a:r>
            <a:rPr lang="cs-CZ" dirty="0" err="1" smtClean="0"/>
            <a:t>there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a </a:t>
          </a:r>
          <a:r>
            <a:rPr lang="cs-CZ" dirty="0" err="1" smtClean="0"/>
            <a:t>there</a:t>
          </a:r>
          <a:r>
            <a:rPr lang="cs-CZ" dirty="0" smtClean="0"/>
            <a:t> are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Vazba </a:t>
          </a:r>
          <a:r>
            <a:rPr lang="cs-CZ" dirty="0" err="1" smtClean="0"/>
            <a:t>there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a </a:t>
          </a:r>
          <a:r>
            <a:rPr lang="cs-CZ" dirty="0" err="1" smtClean="0"/>
            <a:t>there</a:t>
          </a:r>
          <a:r>
            <a:rPr lang="cs-CZ" dirty="0" smtClean="0"/>
            <a:t> are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7.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VY_32_INOVACE_03_Vazba </a:t>
          </a:r>
          <a:r>
            <a:rPr lang="cs-CZ" sz="1400" kern="1200" dirty="0" err="1" smtClean="0"/>
            <a:t>there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is</a:t>
          </a:r>
          <a:r>
            <a:rPr lang="cs-CZ" sz="1400" kern="1200" dirty="0" smtClean="0"/>
            <a:t> a </a:t>
          </a:r>
          <a:r>
            <a:rPr lang="cs-CZ" sz="1400" kern="1200" dirty="0" err="1" smtClean="0"/>
            <a:t>there</a:t>
          </a:r>
          <a:r>
            <a:rPr lang="cs-CZ" sz="1400" kern="1200" dirty="0" smtClean="0"/>
            <a:t> are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7.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Vazba </a:t>
          </a:r>
          <a:r>
            <a:rPr lang="cs-CZ" sz="1400" kern="1200" dirty="0" err="1" smtClean="0"/>
            <a:t>there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is</a:t>
          </a:r>
          <a:r>
            <a:rPr lang="cs-CZ" sz="1400" kern="1200" dirty="0" smtClean="0"/>
            <a:t> a </a:t>
          </a:r>
          <a:r>
            <a:rPr lang="cs-CZ" sz="1400" kern="1200" dirty="0" err="1" smtClean="0"/>
            <a:t>there</a:t>
          </a:r>
          <a:r>
            <a:rPr lang="cs-CZ" sz="1400" kern="1200" dirty="0" smtClean="0"/>
            <a:t> are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  <a:alpha val="9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wmf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0521820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5471033"/>
              </p:ext>
            </p:extLst>
          </p:nvPr>
        </p:nvGraphicFramePr>
        <p:xfrm>
          <a:off x="457200" y="1600200"/>
          <a:ext cx="8229600" cy="32156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Výkladová prezentace – seznámení s  vazbou </a:t>
                      </a:r>
                      <a:r>
                        <a:rPr lang="cs-CZ" dirty="0" err="1" smtClean="0"/>
                        <a:t>there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/</a:t>
                      </a:r>
                      <a:r>
                        <a:rPr lang="cs-CZ" dirty="0" err="1" smtClean="0"/>
                        <a:t>there</a:t>
                      </a:r>
                      <a:r>
                        <a:rPr lang="cs-CZ" dirty="0" smtClean="0"/>
                        <a:t> are a jejím používáním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</a:t>
                      </a:r>
                      <a:r>
                        <a:rPr lang="cs-CZ" baseline="0" dirty="0" smtClean="0"/>
                        <a:t> se nejprve seznámí </a:t>
                      </a:r>
                      <a:r>
                        <a:rPr lang="cs-CZ" baseline="0" dirty="0" err="1" smtClean="0"/>
                        <a:t>spoužíváním</a:t>
                      </a:r>
                      <a:r>
                        <a:rPr lang="cs-CZ" baseline="0" dirty="0" smtClean="0"/>
                        <a:t> vazby </a:t>
                      </a:r>
                      <a:r>
                        <a:rPr lang="cs-CZ" baseline="0" dirty="0" err="1" smtClean="0"/>
                        <a:t>there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is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there</a:t>
                      </a:r>
                      <a:r>
                        <a:rPr lang="cs-CZ" baseline="0" dirty="0" smtClean="0"/>
                        <a:t> are. Potom do sešitu přepíší věty ze snímků 8 – 10. Za DÚ vytvoří podobné věty.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564904"/>
            <a:ext cx="8229600" cy="2016224"/>
          </a:xfrm>
        </p:spPr>
        <p:txBody>
          <a:bodyPr>
            <a:normAutofit/>
          </a:bodyPr>
          <a:lstStyle/>
          <a:p>
            <a:r>
              <a:rPr lang="cs-CZ" sz="6000" dirty="0" smtClean="0"/>
              <a:t>Vazba </a:t>
            </a:r>
            <a:r>
              <a:rPr lang="cs-CZ" sz="6000" dirty="0" err="1" smtClean="0"/>
              <a:t>there</a:t>
            </a:r>
            <a:r>
              <a:rPr lang="cs-CZ" sz="6000" dirty="0" smtClean="0"/>
              <a:t> </a:t>
            </a:r>
            <a:r>
              <a:rPr lang="cs-CZ" sz="6000" dirty="0" err="1" smtClean="0"/>
              <a:t>is</a:t>
            </a:r>
            <a:r>
              <a:rPr lang="cs-CZ" sz="6000" dirty="0" smtClean="0"/>
              <a:t>, </a:t>
            </a:r>
            <a:r>
              <a:rPr lang="cs-CZ" sz="6000" dirty="0" err="1" smtClean="0"/>
              <a:t>there</a:t>
            </a:r>
            <a:r>
              <a:rPr lang="cs-CZ" sz="6000" dirty="0" smtClean="0"/>
              <a:t> are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281275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204864"/>
            <a:ext cx="8229600" cy="2520280"/>
          </a:xfrm>
        </p:spPr>
        <p:txBody>
          <a:bodyPr>
            <a:normAutofit/>
          </a:bodyPr>
          <a:lstStyle/>
          <a:p>
            <a:r>
              <a:rPr lang="cs-CZ" dirty="0"/>
              <a:t>Vazbu </a:t>
            </a:r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, </a:t>
            </a:r>
            <a:r>
              <a:rPr lang="cs-CZ" dirty="0" err="1"/>
              <a:t>there</a:t>
            </a:r>
            <a:r>
              <a:rPr lang="cs-CZ" dirty="0"/>
              <a:t> are používáme při popisování věcí.</a:t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C:\Users\X\AppData\Local\Microsoft\Windows\Temporary Internet Files\Content.IE5\T4Z486A4\MC9000786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3727282"/>
            <a:ext cx="1008031" cy="305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0749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Kladná věta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a sofa. </a:t>
            </a:r>
            <a:r>
              <a:rPr lang="cs-CZ" dirty="0" smtClean="0"/>
              <a:t>(číslo jednotné)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 err="1"/>
              <a:t>There</a:t>
            </a:r>
            <a:r>
              <a:rPr lang="cs-CZ" dirty="0"/>
              <a:t> are </a:t>
            </a:r>
            <a:r>
              <a:rPr lang="cs-CZ" dirty="0" err="1"/>
              <a:t>two</a:t>
            </a:r>
            <a:r>
              <a:rPr lang="cs-CZ" dirty="0"/>
              <a:t> </a:t>
            </a:r>
            <a:r>
              <a:rPr lang="cs-CZ" dirty="0" err="1"/>
              <a:t>books</a:t>
            </a:r>
            <a:r>
              <a:rPr lang="cs-CZ" dirty="0"/>
              <a:t>. </a:t>
            </a:r>
            <a:r>
              <a:rPr lang="cs-CZ" dirty="0" smtClean="0"/>
              <a:t>(číslo množné)</a:t>
            </a:r>
            <a:endParaRPr lang="cs-CZ" dirty="0"/>
          </a:p>
          <a:p>
            <a:endParaRPr lang="cs-CZ" dirty="0"/>
          </a:p>
        </p:txBody>
      </p:sp>
      <p:pic>
        <p:nvPicPr>
          <p:cNvPr id="4098" name="Picture 2" descr="C:\Users\X\AppData\Local\Microsoft\Windows\Temporary Internet Files\Content.IE5\C4QMKWSY\MC9004304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334589"/>
            <a:ext cx="17526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X\AppData\Local\Microsoft\Windows\Temporary Internet Files\Content.IE5\AT5DNEBA\MP9004023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2151" y="4293096"/>
            <a:ext cx="2388681" cy="1591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3792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Záporná věta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isn´t</a:t>
            </a:r>
            <a:r>
              <a:rPr lang="cs-CZ" dirty="0"/>
              <a:t> </a:t>
            </a:r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dirty="0" err="1"/>
              <a:t>armchair</a:t>
            </a:r>
            <a:r>
              <a:rPr lang="cs-CZ" dirty="0"/>
              <a:t>. </a:t>
            </a:r>
            <a:r>
              <a:rPr lang="cs-CZ" dirty="0" smtClean="0"/>
              <a:t>(číslo jednotné)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aren´t</a:t>
            </a:r>
            <a:r>
              <a:rPr lang="cs-CZ" dirty="0"/>
              <a:t> </a:t>
            </a:r>
            <a:r>
              <a:rPr lang="cs-CZ" dirty="0" err="1"/>
              <a:t>any</a:t>
            </a:r>
            <a:r>
              <a:rPr lang="cs-CZ" dirty="0"/>
              <a:t> </a:t>
            </a:r>
            <a:r>
              <a:rPr lang="cs-CZ" dirty="0" err="1"/>
              <a:t>books</a:t>
            </a:r>
            <a:r>
              <a:rPr lang="cs-CZ" dirty="0"/>
              <a:t>. </a:t>
            </a:r>
            <a:r>
              <a:rPr lang="cs-CZ" dirty="0" smtClean="0"/>
              <a:t>(číslo množné)</a:t>
            </a:r>
            <a:endParaRPr lang="cs-CZ" dirty="0"/>
          </a:p>
          <a:p>
            <a:endParaRPr lang="cs-CZ" dirty="0"/>
          </a:p>
        </p:txBody>
      </p:sp>
      <p:pic>
        <p:nvPicPr>
          <p:cNvPr id="5122" name="Picture 2" descr="C:\Users\X\AppData\Local\Microsoft\Windows\Temporary Internet Files\Content.IE5\MEEDQO79\MC9001989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132856"/>
            <a:ext cx="1551325" cy="1577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X\AppData\Local\Microsoft\Windows\Temporary Internet Files\Content.IE5\C4QMKWSY\MP9004466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388" y="4581128"/>
            <a:ext cx="247866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5085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Otázka s odpovědí ano/ne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there</a:t>
            </a:r>
            <a:r>
              <a:rPr lang="cs-CZ" dirty="0"/>
              <a:t> a table?</a:t>
            </a:r>
          </a:p>
          <a:p>
            <a:r>
              <a:rPr lang="cs-CZ" dirty="0" err="1"/>
              <a:t>Yes</a:t>
            </a:r>
            <a:r>
              <a:rPr lang="cs-CZ" dirty="0"/>
              <a:t>, </a:t>
            </a:r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.</a:t>
            </a:r>
          </a:p>
          <a:p>
            <a:r>
              <a:rPr lang="cs-CZ" dirty="0"/>
              <a:t>No, </a:t>
            </a:r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isn´t</a:t>
            </a:r>
            <a:r>
              <a:rPr lang="cs-CZ" dirty="0"/>
              <a:t>.</a:t>
            </a:r>
          </a:p>
          <a:p>
            <a:endParaRPr lang="cs-CZ" dirty="0"/>
          </a:p>
          <a:p>
            <a:r>
              <a:rPr lang="cs-CZ" dirty="0"/>
              <a:t>Are </a:t>
            </a:r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any</a:t>
            </a:r>
            <a:r>
              <a:rPr lang="cs-CZ" dirty="0"/>
              <a:t> </a:t>
            </a:r>
            <a:r>
              <a:rPr lang="cs-CZ" dirty="0" err="1"/>
              <a:t>photos</a:t>
            </a:r>
            <a:r>
              <a:rPr lang="cs-CZ" dirty="0"/>
              <a:t>?</a:t>
            </a:r>
          </a:p>
          <a:p>
            <a:r>
              <a:rPr lang="cs-CZ" dirty="0" err="1"/>
              <a:t>Yes</a:t>
            </a:r>
            <a:r>
              <a:rPr lang="cs-CZ" dirty="0"/>
              <a:t>, </a:t>
            </a:r>
            <a:r>
              <a:rPr lang="cs-CZ" dirty="0" err="1"/>
              <a:t>there</a:t>
            </a:r>
            <a:r>
              <a:rPr lang="cs-CZ" dirty="0"/>
              <a:t> are.</a:t>
            </a:r>
          </a:p>
          <a:p>
            <a:r>
              <a:rPr lang="cs-CZ" dirty="0"/>
              <a:t>No, </a:t>
            </a:r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aren´t</a:t>
            </a:r>
            <a:r>
              <a:rPr lang="cs-CZ" dirty="0"/>
              <a:t>.</a:t>
            </a:r>
          </a:p>
        </p:txBody>
      </p:sp>
      <p:pic>
        <p:nvPicPr>
          <p:cNvPr id="6146" name="Picture 2" descr="C:\Users\X\AppData\Local\Microsoft\Windows\Temporary Internet Files\Content.IE5\AT5DNEBA\MC9004119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268760"/>
            <a:ext cx="2316443" cy="219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X\AppData\Local\Microsoft\Windows\Temporary Internet Files\Content.IE5\MEEDQO79\MC9003552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789040"/>
            <a:ext cx="1768450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9685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Napiš do sešitu.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---------------------------------on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endParaRPr lang="cs-CZ" dirty="0" smtClean="0"/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           ---------------------------on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endParaRPr lang="cs-CZ" dirty="0" smtClean="0"/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           --------------------------on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endParaRPr lang="cs-CZ" dirty="0"/>
          </a:p>
        </p:txBody>
      </p:sp>
      <p:pic>
        <p:nvPicPr>
          <p:cNvPr id="1026" name="Picture 2" descr="C:\Users\X\AppData\Local\Microsoft\Windows\Temporary Internet Files\Content.IE5\AT5DNEBA\MC90044172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1658" y="1484784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X\AppData\Local\Microsoft\Windows\Temporary Internet Files\Content.IE5\MEEDQO79\MC900411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227" y="3140968"/>
            <a:ext cx="1107983" cy="810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X\AppData\Local\Microsoft\Windows\Temporary Internet Files\Content.IE5\MEEDQO79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1658" y="4653136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147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Napiš do sešitu.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smtClean="0"/>
              <a:t>are               ---------------------</a:t>
            </a:r>
            <a:r>
              <a:rPr lang="cs-CZ" dirty="0"/>
              <a:t>on </a:t>
            </a:r>
            <a:r>
              <a:rPr lang="cs-CZ" dirty="0" err="1"/>
              <a:t>the</a:t>
            </a:r>
            <a:r>
              <a:rPr lang="cs-CZ" dirty="0"/>
              <a:t> table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/>
              <a:t>There</a:t>
            </a:r>
            <a:r>
              <a:rPr lang="cs-CZ" dirty="0"/>
              <a:t> are               ---------------------on </a:t>
            </a:r>
            <a:r>
              <a:rPr lang="cs-CZ" dirty="0" err="1"/>
              <a:t>the</a:t>
            </a:r>
            <a:r>
              <a:rPr lang="cs-CZ" dirty="0"/>
              <a:t> table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/>
              <a:t>There</a:t>
            </a:r>
            <a:r>
              <a:rPr lang="cs-CZ" dirty="0"/>
              <a:t> are               ---------------------on </a:t>
            </a:r>
            <a:r>
              <a:rPr lang="cs-CZ" dirty="0" err="1"/>
              <a:t>the</a:t>
            </a:r>
            <a:r>
              <a:rPr lang="cs-CZ" dirty="0"/>
              <a:t> table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X\AppData\Local\Microsoft\Windows\Temporary Internet Files\Content.IE5\4RYJZRI1\MC900353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4135" y="1289437"/>
            <a:ext cx="1051761" cy="1133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X\AppData\Local\Microsoft\Windows\Temporary Internet Files\Content.IE5\C4QMKWSY\MC9003000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3871" y="3193764"/>
            <a:ext cx="1264839" cy="826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X\AppData\Local\Microsoft\Windows\Temporary Internet Files\Content.IE5\4RYJZRI1\MC9002373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9976" y="4887507"/>
            <a:ext cx="1162616" cy="988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7176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Napiš do sešitu a přelož. Potom dej věty do záporu.</a:t>
            </a:r>
            <a:br>
              <a:rPr lang="cs-CZ" sz="3600" b="1" dirty="0" smtClean="0"/>
            </a:b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             --------------------in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There</a:t>
            </a:r>
            <a:r>
              <a:rPr lang="cs-CZ" dirty="0" smtClean="0"/>
              <a:t> are                ------------------in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               ------------------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There</a:t>
            </a:r>
            <a:r>
              <a:rPr lang="cs-CZ" dirty="0" smtClean="0"/>
              <a:t> are                 ------------------in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3074" name="Picture 2" descr="C:\Users\X\AppData\Local\Microsoft\Windows\Temporary Internet Files\Content.IE5\MEEDQO79\MC9003357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309611"/>
            <a:ext cx="1224136" cy="1356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X\AppData\Local\Microsoft\Windows\Temporary Internet Files\Content.IE5\C4QMKWSY\MC9003585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9879" y="2780928"/>
            <a:ext cx="1315930" cy="1251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X\AppData\Local\Microsoft\Windows\Temporary Internet Files\Content.IE5\AT5DNEBA\MC90044173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6040" y="3789040"/>
            <a:ext cx="1443608" cy="144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X\AppData\Local\Microsoft\Windows\Temporary Internet Files\Content.IE5\4RYJZRI1\MC9000193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4765" y="5013176"/>
            <a:ext cx="1411172" cy="123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8518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smtClean="0"/>
              <a:t>1.Ilustrace </a:t>
            </a:r>
            <a:r>
              <a:rPr lang="cs-CZ" sz="3600" dirty="0"/>
              <a:t>: www. </a:t>
            </a:r>
            <a:r>
              <a:rPr lang="cs-CZ" sz="3600" dirty="0" err="1"/>
              <a:t>office</a:t>
            </a:r>
            <a:r>
              <a:rPr lang="cs-CZ" sz="3600" dirty="0"/>
              <a:t>. microsoft.com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291648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307</Words>
  <Application>Microsoft Office PowerPoint</Application>
  <PresentationFormat>Předvádění na obrazovce (4:3)</PresentationFormat>
  <Paragraphs>66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Vazba there is, there are</vt:lpstr>
      <vt:lpstr>Vazbu there is, there are používáme při popisování věcí. </vt:lpstr>
      <vt:lpstr>Kladná věta</vt:lpstr>
      <vt:lpstr>Záporná věta</vt:lpstr>
      <vt:lpstr>Otázka s odpovědí ano/ne</vt:lpstr>
      <vt:lpstr>Napiš do sešitu.</vt:lpstr>
      <vt:lpstr>Napiš do sešitu.</vt:lpstr>
      <vt:lpstr>Napiš do sešitu a přelož. Potom dej věty do záporu.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34</cp:revision>
  <dcterms:created xsi:type="dcterms:W3CDTF">2011-11-09T14:01:04Z</dcterms:created>
  <dcterms:modified xsi:type="dcterms:W3CDTF">2012-02-11T14:43:14Z</dcterms:modified>
</cp:coreProperties>
</file>