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70" r:id="rId7"/>
    <p:sldId id="27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VY_32_INOVACE_04_Bicycle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err="1" smtClean="0"/>
            <a:t>Bicycle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9.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VY_32_INOVACE_04_Bicycle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9.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err="1" smtClean="0"/>
            <a:t>Bicycle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126798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0933087"/>
              </p:ext>
            </p:extLst>
          </p:nvPr>
        </p:nvGraphicFramePr>
        <p:xfrm>
          <a:off x="457200" y="1600200"/>
          <a:ext cx="8229600" cy="2946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9.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</a:t>
                      </a:r>
                      <a:r>
                        <a:rPr lang="cs-CZ" baseline="0" dirty="0" smtClean="0"/>
                        <a:t> zopakují slovní zásobu k tématu. Ve dvojicích si připraví rozhovor na dané téma.</a:t>
                      </a:r>
                    </a:p>
                    <a:p>
                      <a:r>
                        <a:rPr lang="cs-CZ" baseline="0" dirty="0" smtClean="0"/>
                        <a:t>Snímek 6 – žáci se pokusí správně přiřadit názvy jednotlivých </a:t>
                      </a:r>
                      <a:r>
                        <a:rPr lang="cs-CZ" baseline="0" smtClean="0"/>
                        <a:t>částí kola.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132856"/>
            <a:ext cx="79208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b="1" dirty="0" smtClean="0"/>
              <a:t>      </a:t>
            </a:r>
            <a:r>
              <a:rPr lang="cs-CZ" sz="8000" b="1" dirty="0" err="1" smtClean="0"/>
              <a:t>Bicycle</a:t>
            </a:r>
            <a:endParaRPr lang="cs-CZ" sz="6600" b="1" dirty="0"/>
          </a:p>
        </p:txBody>
      </p:sp>
      <p:pic>
        <p:nvPicPr>
          <p:cNvPr id="3" name="Picture 4" descr="C:\Users\X\AppData\Local\Microsoft\Windows\Temporary Internet Files\Content.IE5\ZAVS63D2\MP900400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48880"/>
            <a:ext cx="2383174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16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bike?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Ask</a:t>
            </a:r>
            <a:r>
              <a:rPr lang="cs-CZ" sz="4000" dirty="0" smtClean="0"/>
              <a:t> </a:t>
            </a:r>
            <a:r>
              <a:rPr lang="cs-CZ" sz="4000" dirty="0" err="1" smtClean="0"/>
              <a:t>your</a:t>
            </a:r>
            <a:r>
              <a:rPr lang="cs-CZ" sz="4000" dirty="0" smtClean="0"/>
              <a:t> partner </a:t>
            </a:r>
            <a:r>
              <a:rPr lang="cs-CZ" sz="4000" dirty="0" err="1" smtClean="0"/>
              <a:t>about</a:t>
            </a:r>
            <a:r>
              <a:rPr lang="cs-CZ" sz="4000" dirty="0" smtClean="0"/>
              <a:t> </a:t>
            </a:r>
            <a:r>
              <a:rPr lang="cs-CZ" sz="4000" dirty="0" err="1" smtClean="0"/>
              <a:t>riding</a:t>
            </a:r>
            <a:r>
              <a:rPr lang="cs-CZ" sz="4000" dirty="0" smtClean="0"/>
              <a:t> a bike?</a:t>
            </a:r>
          </a:p>
          <a:p>
            <a:r>
              <a:rPr lang="cs-CZ" sz="4000" dirty="0" err="1" smtClean="0"/>
              <a:t>Ask</a:t>
            </a:r>
            <a:r>
              <a:rPr lang="cs-CZ" sz="4000" dirty="0" smtClean="0"/>
              <a:t> </a:t>
            </a:r>
            <a:r>
              <a:rPr lang="cs-CZ" sz="4000" dirty="0" err="1" smtClean="0"/>
              <a:t>your</a:t>
            </a:r>
            <a:r>
              <a:rPr lang="cs-CZ" sz="4000" dirty="0" smtClean="0"/>
              <a:t> partner </a:t>
            </a:r>
            <a:r>
              <a:rPr lang="cs-CZ" sz="4000" dirty="0" err="1" smtClean="0"/>
              <a:t>about</a:t>
            </a:r>
            <a:r>
              <a:rPr lang="cs-CZ" sz="4000" dirty="0" smtClean="0"/>
              <a:t> his/her bike.</a:t>
            </a:r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colour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his/her bike? </a:t>
            </a:r>
          </a:p>
          <a:p>
            <a:r>
              <a:rPr lang="cs-CZ" sz="4000" dirty="0" err="1" smtClean="0"/>
              <a:t>How</a:t>
            </a:r>
            <a:r>
              <a:rPr lang="cs-CZ" sz="4000" dirty="0" smtClean="0"/>
              <a:t> </a:t>
            </a:r>
            <a:r>
              <a:rPr lang="cs-CZ" sz="4000" dirty="0" err="1" smtClean="0"/>
              <a:t>often</a:t>
            </a:r>
            <a:r>
              <a:rPr lang="cs-CZ" sz="4000" dirty="0" smtClean="0"/>
              <a:t> </a:t>
            </a:r>
            <a:r>
              <a:rPr lang="cs-CZ" sz="4000" dirty="0" err="1" smtClean="0"/>
              <a:t>does</a:t>
            </a:r>
            <a:r>
              <a:rPr lang="cs-CZ" sz="4000" dirty="0" smtClean="0"/>
              <a:t> he/</a:t>
            </a:r>
            <a:r>
              <a:rPr lang="cs-CZ" sz="4000" dirty="0" err="1" smtClean="0"/>
              <a:t>she</a:t>
            </a:r>
            <a:r>
              <a:rPr lang="cs-CZ" sz="4000" dirty="0" smtClean="0"/>
              <a:t> </a:t>
            </a:r>
            <a:r>
              <a:rPr lang="cs-CZ" sz="4000" dirty="0" err="1" smtClean="0"/>
              <a:t>ride</a:t>
            </a:r>
            <a:r>
              <a:rPr lang="cs-CZ" sz="4000" dirty="0" smtClean="0"/>
              <a:t> a bike? </a:t>
            </a:r>
          </a:p>
          <a:p>
            <a:r>
              <a:rPr lang="cs-CZ" sz="4000" dirty="0" err="1" smtClean="0"/>
              <a:t>Where</a:t>
            </a:r>
            <a:r>
              <a:rPr lang="cs-CZ" sz="4000" dirty="0" smtClean="0"/>
              <a:t> </a:t>
            </a:r>
            <a:r>
              <a:rPr lang="cs-CZ" sz="4000" dirty="0" err="1" smtClean="0"/>
              <a:t>does</a:t>
            </a:r>
            <a:r>
              <a:rPr lang="cs-CZ" sz="4000" dirty="0" smtClean="0"/>
              <a:t> he/</a:t>
            </a:r>
            <a:r>
              <a:rPr lang="cs-CZ" sz="4000" dirty="0" err="1" smtClean="0"/>
              <a:t>she</a:t>
            </a:r>
            <a:r>
              <a:rPr lang="cs-CZ" sz="4000" dirty="0" smtClean="0"/>
              <a:t> </a:t>
            </a:r>
            <a:r>
              <a:rPr lang="cs-CZ" sz="4000" dirty="0" err="1" smtClean="0"/>
              <a:t>ride</a:t>
            </a:r>
            <a:r>
              <a:rPr lang="cs-CZ" sz="4000" dirty="0" smtClean="0"/>
              <a:t> a bike?</a:t>
            </a:r>
            <a:endParaRPr lang="cs-CZ" sz="4000" dirty="0"/>
          </a:p>
        </p:txBody>
      </p:sp>
      <p:pic>
        <p:nvPicPr>
          <p:cNvPr id="2050" name="Picture 2" descr="C:\Users\X\AppData\Local\Microsoft\Windows\Temporary Internet Files\Content.IE5\T4Z486A4\MC900197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85184"/>
            <a:ext cx="1804657" cy="161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053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Yes</a:t>
            </a:r>
            <a:r>
              <a:rPr lang="cs-CZ" sz="4000" dirty="0" smtClean="0"/>
              <a:t>, I </a:t>
            </a:r>
            <a:r>
              <a:rPr lang="cs-CZ" sz="4000" dirty="0" err="1" smtClean="0"/>
              <a:t>often</a:t>
            </a:r>
            <a:r>
              <a:rPr lang="cs-CZ" sz="4000" dirty="0" smtClean="0"/>
              <a:t> </a:t>
            </a:r>
            <a:r>
              <a:rPr lang="cs-CZ" sz="4000" dirty="0" err="1" smtClean="0"/>
              <a:t>ride</a:t>
            </a:r>
            <a:r>
              <a:rPr lang="cs-CZ" sz="4000" dirty="0" smtClean="0"/>
              <a:t> a bike.</a:t>
            </a:r>
          </a:p>
          <a:p>
            <a:r>
              <a:rPr lang="cs-CZ" sz="4000" dirty="0" smtClean="0"/>
              <a:t>I </a:t>
            </a:r>
            <a:r>
              <a:rPr lang="cs-CZ" sz="4000" dirty="0" err="1" smtClean="0"/>
              <a:t>have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</a:t>
            </a:r>
            <a:r>
              <a:rPr lang="cs-CZ" sz="4000" dirty="0" smtClean="0"/>
              <a:t>a </a:t>
            </a:r>
            <a:r>
              <a:rPr lang="cs-CZ" sz="4000" dirty="0" err="1" smtClean="0"/>
              <a:t>new</a:t>
            </a:r>
            <a:r>
              <a:rPr lang="cs-CZ" sz="4000" dirty="0" smtClean="0"/>
              <a:t> </a:t>
            </a:r>
            <a:r>
              <a:rPr lang="cs-CZ" sz="4000" dirty="0" smtClean="0"/>
              <a:t>bike. </a:t>
            </a:r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my </a:t>
            </a:r>
            <a:r>
              <a:rPr lang="cs-CZ" sz="4000" dirty="0" err="1" smtClean="0"/>
              <a:t>birthday‘s</a:t>
            </a:r>
            <a:r>
              <a:rPr lang="cs-CZ" sz="4000" dirty="0" smtClean="0"/>
              <a:t> </a:t>
            </a:r>
            <a:r>
              <a:rPr lang="cs-CZ" sz="4000" dirty="0" err="1" smtClean="0"/>
              <a:t>present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 My bike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red</a:t>
            </a:r>
            <a:r>
              <a:rPr lang="cs-CZ" sz="4000" dirty="0" smtClean="0"/>
              <a:t>. </a:t>
            </a:r>
          </a:p>
          <a:p>
            <a:r>
              <a:rPr lang="cs-CZ" sz="4000" dirty="0" smtClean="0"/>
              <a:t>I </a:t>
            </a:r>
            <a:r>
              <a:rPr lang="cs-CZ" sz="4000" dirty="0" err="1" smtClean="0"/>
              <a:t>ride</a:t>
            </a:r>
            <a:r>
              <a:rPr lang="cs-CZ" sz="4000" dirty="0" smtClean="0"/>
              <a:t> </a:t>
            </a:r>
            <a:r>
              <a:rPr lang="cs-CZ" sz="4000" dirty="0" smtClean="0"/>
              <a:t>a </a:t>
            </a:r>
            <a:r>
              <a:rPr lang="cs-CZ" sz="4000" dirty="0"/>
              <a:t>bike </a:t>
            </a:r>
            <a:r>
              <a:rPr lang="cs-CZ" sz="4000" dirty="0" err="1"/>
              <a:t>every</a:t>
            </a:r>
            <a:r>
              <a:rPr lang="cs-CZ" sz="4000" dirty="0"/>
              <a:t> </a:t>
            </a:r>
            <a:r>
              <a:rPr lang="cs-CZ" sz="4000" dirty="0" err="1"/>
              <a:t>weekend</a:t>
            </a:r>
            <a:r>
              <a:rPr lang="cs-CZ" sz="4000"/>
              <a:t> . </a:t>
            </a:r>
            <a:endParaRPr lang="cs-CZ" sz="4000" dirty="0" smtClean="0"/>
          </a:p>
          <a:p>
            <a:r>
              <a:rPr lang="cs-CZ" sz="4000" dirty="0" smtClean="0"/>
              <a:t>I </a:t>
            </a:r>
            <a:r>
              <a:rPr lang="cs-CZ" sz="4000" dirty="0" err="1" smtClean="0"/>
              <a:t>ride</a:t>
            </a:r>
            <a:r>
              <a:rPr lang="cs-CZ" sz="4000" dirty="0" smtClean="0"/>
              <a:t> a bike on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cycle</a:t>
            </a:r>
            <a:r>
              <a:rPr lang="cs-CZ" sz="4000" dirty="0" smtClean="0"/>
              <a:t> track.</a:t>
            </a:r>
            <a:endParaRPr lang="cs-CZ" sz="4000" dirty="0"/>
          </a:p>
        </p:txBody>
      </p:sp>
      <p:pic>
        <p:nvPicPr>
          <p:cNvPr id="3075" name="Picture 3" descr="C:\Users\X\AppData\Local\Microsoft\Windows\Temporary Internet Files\Content.IE5\ZAVS63D2\MP9004326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40968"/>
            <a:ext cx="2143795" cy="160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289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X\AppData\Local\Microsoft\Windows\Temporary Internet Files\Content.IE5\2TN04YLY\MP9003875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390" y="1001799"/>
            <a:ext cx="3943214" cy="552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1674672"/>
            <a:ext cx="93038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 smtClean="0"/>
              <a:t>tyre</a:t>
            </a:r>
            <a:endParaRPr lang="cs-CZ" sz="3600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537097" y="2136337"/>
            <a:ext cx="24049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handle-</a:t>
            </a:r>
            <a:r>
              <a:rPr lang="cs-CZ" sz="3600" dirty="0" err="1"/>
              <a:t>bars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6892255" y="4140842"/>
            <a:ext cx="9658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seat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35435" y="3765734"/>
            <a:ext cx="190437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bicycle</a:t>
            </a:r>
            <a:r>
              <a:rPr lang="cs-CZ" sz="3600" dirty="0"/>
              <a:t> </a:t>
            </a:r>
            <a:r>
              <a:rPr lang="cs-CZ" sz="3600" dirty="0" err="1"/>
              <a:t>treatle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40722" y="5549117"/>
            <a:ext cx="25187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red</a:t>
            </a:r>
            <a:r>
              <a:rPr lang="cs-CZ" sz="3600" dirty="0"/>
              <a:t> </a:t>
            </a:r>
            <a:r>
              <a:rPr lang="cs-CZ" sz="3600" dirty="0" err="1"/>
              <a:t>reflector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6860791" y="5157192"/>
            <a:ext cx="13211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wheel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367665" y="2486256"/>
            <a:ext cx="15841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switch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6730570" y="3119403"/>
            <a:ext cx="19595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crossbar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6572295" y="1126485"/>
            <a:ext cx="25006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wheel-brake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5860178" y="6195448"/>
            <a:ext cx="3194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orange</a:t>
            </a:r>
            <a:r>
              <a:rPr lang="cs-CZ" sz="3600" dirty="0"/>
              <a:t> </a:t>
            </a:r>
            <a:r>
              <a:rPr lang="cs-CZ" sz="3600" dirty="0" err="1"/>
              <a:t>reflector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456609" y="116632"/>
            <a:ext cx="26551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Spoj čarou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443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X\AppData\Local\Microsoft\Windows\Temporary Internet Files\Content.IE5\2TN04YLY\MP9003875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390" y="1001799"/>
            <a:ext cx="3943214" cy="552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4561" y="3765734"/>
            <a:ext cx="93038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 smtClean="0"/>
              <a:t>tyre</a:t>
            </a:r>
            <a:endParaRPr lang="cs-CZ" sz="3600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88024" y="239742"/>
            <a:ext cx="24049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handle-</a:t>
            </a:r>
            <a:r>
              <a:rPr lang="cs-CZ" sz="3600" dirty="0" err="1"/>
              <a:t>bars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985999" y="1126484"/>
            <a:ext cx="9658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seat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779158" y="3329359"/>
            <a:ext cx="190437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bicycle</a:t>
            </a:r>
            <a:r>
              <a:rPr lang="cs-CZ" sz="3600" dirty="0"/>
              <a:t> </a:t>
            </a:r>
            <a:r>
              <a:rPr lang="cs-CZ" sz="3600" dirty="0" err="1"/>
              <a:t>treatle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40722" y="5549117"/>
            <a:ext cx="25187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red</a:t>
            </a:r>
            <a:r>
              <a:rPr lang="cs-CZ" sz="3600" dirty="0"/>
              <a:t> </a:t>
            </a:r>
            <a:r>
              <a:rPr lang="cs-CZ" sz="3600" dirty="0" err="1"/>
              <a:t>reflector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6860791" y="5157192"/>
            <a:ext cx="13211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wheel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7061482" y="5872282"/>
            <a:ext cx="15841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switch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6660232" y="2486255"/>
            <a:ext cx="19595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crossbar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6572295" y="1126485"/>
            <a:ext cx="25006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wheel-brake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40722" y="2163088"/>
            <a:ext cx="3194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orange</a:t>
            </a:r>
            <a:r>
              <a:rPr lang="cs-CZ" sz="3600" dirty="0"/>
              <a:t> </a:t>
            </a:r>
            <a:r>
              <a:rPr lang="cs-CZ" sz="3600" dirty="0" err="1"/>
              <a:t>reflector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456609" y="116632"/>
            <a:ext cx="26551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Řešení</a:t>
            </a:r>
            <a:endParaRPr lang="cs-CZ" sz="44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>
            <a:stCxn id="10" idx="1"/>
          </p:cNvCxnSpPr>
          <p:nvPr/>
        </p:nvCxnSpPr>
        <p:spPr>
          <a:xfrm flipH="1">
            <a:off x="5004048" y="2809421"/>
            <a:ext cx="1656184" cy="1155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3"/>
          </p:cNvCxnSpPr>
          <p:nvPr/>
        </p:nvCxnSpPr>
        <p:spPr>
          <a:xfrm>
            <a:off x="1951841" y="1449650"/>
            <a:ext cx="2332127" cy="10366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004048" y="764704"/>
            <a:ext cx="856130" cy="1203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1" idx="1"/>
          </p:cNvCxnSpPr>
          <p:nvPr/>
        </p:nvCxnSpPr>
        <p:spPr>
          <a:xfrm flipH="1">
            <a:off x="5832140" y="1449651"/>
            <a:ext cx="740155" cy="3231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523390" y="3132586"/>
            <a:ext cx="2120618" cy="2816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5" idx="1"/>
          </p:cNvCxnSpPr>
          <p:nvPr/>
        </p:nvCxnSpPr>
        <p:spPr>
          <a:xfrm flipH="1" flipV="1">
            <a:off x="5724128" y="3573016"/>
            <a:ext cx="1055030" cy="3565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5580112" y="4227399"/>
            <a:ext cx="1199046" cy="10738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/>
          <p:nvPr/>
        </p:nvCxnSpPr>
        <p:spPr>
          <a:xfrm flipV="1">
            <a:off x="1624944" y="3929523"/>
            <a:ext cx="2370992" cy="297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6" name="Přímá spojnice se šipkou 1025"/>
          <p:cNvCxnSpPr>
            <a:stCxn id="9" idx="1"/>
          </p:cNvCxnSpPr>
          <p:nvPr/>
        </p:nvCxnSpPr>
        <p:spPr>
          <a:xfrm flipH="1" flipV="1">
            <a:off x="4644008" y="4540933"/>
            <a:ext cx="2417474" cy="16545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se šipkou 1027"/>
          <p:cNvCxnSpPr/>
          <p:nvPr/>
        </p:nvCxnSpPr>
        <p:spPr>
          <a:xfrm>
            <a:off x="3235123" y="2486255"/>
            <a:ext cx="2056957" cy="1506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92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224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Do you ride a bike?</vt:lpstr>
      <vt:lpstr>Řešení :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dana</cp:lastModifiedBy>
  <cp:revision>57</cp:revision>
  <dcterms:created xsi:type="dcterms:W3CDTF">2011-11-09T14:01:04Z</dcterms:created>
  <dcterms:modified xsi:type="dcterms:W3CDTF">2012-03-11T14:36:16Z</dcterms:modified>
</cp:coreProperties>
</file>