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6" r:id="rId4"/>
    <p:sldId id="267" r:id="rId5"/>
    <p:sldId id="270" r:id="rId6"/>
    <p:sldId id="268" r:id="rId7"/>
    <p:sldId id="269" r:id="rId8"/>
    <p:sldId id="27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VY_32_INOVACE_04_Easter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Easter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7.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VY_32_INOVACE_04_Easter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7.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Easter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189475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3441796"/>
              </p:ext>
            </p:extLst>
          </p:nvPr>
        </p:nvGraphicFramePr>
        <p:xfrm>
          <a:off x="457200" y="1600200"/>
          <a:ext cx="8229600" cy="23977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Procvičení</a:t>
                      </a:r>
                      <a:r>
                        <a:rPr lang="cs-CZ" baseline="0" dirty="0" smtClean="0"/>
                        <a:t> a rozšíření slovní zásoby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pojmenují obrázky ze snímku 4, potom zkusí vyjmenovat </a:t>
                      </a:r>
                      <a:r>
                        <a:rPr lang="cs-CZ" smtClean="0"/>
                        <a:t>další slovíčka k danému tématu.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8000" dirty="0" smtClean="0"/>
              <a:t>E A S T E R</a:t>
            </a:r>
            <a:endParaRPr lang="cs-CZ" sz="8000" dirty="0"/>
          </a:p>
        </p:txBody>
      </p:sp>
      <p:pic>
        <p:nvPicPr>
          <p:cNvPr id="1026" name="Picture 2" descr="C:\Users\X\AppData\Local\Microsoft\Windows\Temporary Internet Files\Content.IE5\MEEDQO79\MC900234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628800"/>
            <a:ext cx="2996092" cy="5064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2267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smtClean="0"/>
              <a:t> </a:t>
            </a:r>
            <a:r>
              <a:rPr lang="cs-CZ" smtClean="0"/>
              <a:t>to </a:t>
            </a:r>
            <a:r>
              <a:rPr lang="cs-CZ" dirty="0" err="1" smtClean="0"/>
              <a:t>say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in </a:t>
            </a:r>
            <a:r>
              <a:rPr lang="cs-CZ" dirty="0" err="1" smtClean="0"/>
              <a:t>English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2050" name="Picture 2" descr="C:\Users\X\AppData\Local\Microsoft\Windows\Temporary Internet Files\Content.IE5\C4QMKWSY\MC900343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57" y="1628800"/>
            <a:ext cx="282689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8227" y="1398077"/>
            <a:ext cx="2985331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X\AppData\Local\Microsoft\Windows\Temporary Internet Files\Content.IE5\AT5DNEBA\MP9004230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0252" y="1427474"/>
            <a:ext cx="1800199" cy="2706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X\AppData\Local\Microsoft\Windows\Temporary Internet Files\Content.IE5\MEEDQO79\MC900422893[1].wm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151" y="4210433"/>
            <a:ext cx="285708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X\AppData\Local\Microsoft\Windows\Temporary Internet Files\Content.IE5\4RYJZRI1\MC900353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91120"/>
            <a:ext cx="1944215" cy="2232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4507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pic>
        <p:nvPicPr>
          <p:cNvPr id="2050" name="Picture 2" descr="C:\Users\X\AppData\Local\Microsoft\Windows\Temporary Internet Files\Content.IE5\C4QMKWSY\MC90034318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5874" y="1398077"/>
            <a:ext cx="2455500" cy="2001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0504" y="1052736"/>
            <a:ext cx="2419365" cy="2217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X\AppData\Local\Microsoft\Windows\Temporary Internet Files\Content.IE5\AT5DNEBA\MP90042309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764704"/>
            <a:ext cx="1378981" cy="2073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X\AppData\Local\Microsoft\Windows\Temporary Internet Files\Content.IE5\MEEDQO79\MC90042289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327" y="4254207"/>
            <a:ext cx="2343649" cy="1890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X\AppData\Local\Microsoft\Windows\Temporary Internet Files\Content.IE5\4RYJZRI1\MC900353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221088"/>
            <a:ext cx="1628974" cy="1870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0951" y="3399602"/>
            <a:ext cx="137768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Eggs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642094" y="3327107"/>
            <a:ext cx="16561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Rabbit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2973164"/>
            <a:ext cx="163378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err="1" smtClean="0"/>
              <a:t>Chick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39552" y="6091769"/>
            <a:ext cx="33123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Hot </a:t>
            </a:r>
            <a:r>
              <a:rPr lang="cs-CZ" sz="4000" dirty="0" err="1" smtClean="0"/>
              <a:t>cross</a:t>
            </a:r>
            <a:r>
              <a:rPr lang="cs-CZ" sz="4000" dirty="0" smtClean="0"/>
              <a:t> bun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948946" y="6091769"/>
            <a:ext cx="19442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Basket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76909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</p:spPr>
        <p:txBody>
          <a:bodyPr>
            <a:noAutofit/>
          </a:bodyPr>
          <a:lstStyle/>
          <a:p>
            <a:r>
              <a:rPr lang="cs-CZ" sz="4000" dirty="0" smtClean="0"/>
              <a:t>Czech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4000" dirty="0" smtClean="0"/>
              <a:t>Králík</a:t>
            </a:r>
          </a:p>
          <a:p>
            <a:r>
              <a:rPr lang="cs-CZ" sz="4000" dirty="0" smtClean="0"/>
              <a:t>Kuře</a:t>
            </a:r>
          </a:p>
          <a:p>
            <a:r>
              <a:rPr lang="cs-CZ" sz="4000" dirty="0" smtClean="0"/>
              <a:t>Vajíčko</a:t>
            </a:r>
          </a:p>
          <a:p>
            <a:r>
              <a:rPr lang="cs-CZ" sz="4000" dirty="0" smtClean="0"/>
              <a:t>Čokoláda</a:t>
            </a:r>
          </a:p>
          <a:p>
            <a:r>
              <a:rPr lang="cs-CZ" sz="4000" dirty="0" smtClean="0"/>
              <a:t>Jehně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English</a:t>
            </a:r>
            <a:endParaRPr lang="cs-CZ" sz="4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4000" dirty="0" err="1" smtClean="0"/>
              <a:t>Egg</a:t>
            </a:r>
            <a:endParaRPr lang="cs-CZ" sz="4000" dirty="0" smtClean="0"/>
          </a:p>
          <a:p>
            <a:r>
              <a:rPr lang="cs-CZ" sz="4000" dirty="0" err="1" smtClean="0"/>
              <a:t>Chocolate</a:t>
            </a:r>
            <a:endParaRPr lang="cs-CZ" sz="4000" dirty="0" smtClean="0"/>
          </a:p>
          <a:p>
            <a:r>
              <a:rPr lang="cs-CZ" sz="4000" dirty="0" err="1" smtClean="0"/>
              <a:t>Rabbit</a:t>
            </a:r>
            <a:endParaRPr lang="cs-CZ" sz="4000" dirty="0" smtClean="0"/>
          </a:p>
          <a:p>
            <a:r>
              <a:rPr lang="cs-CZ" sz="4000" dirty="0" err="1" smtClean="0"/>
              <a:t>Lamb</a:t>
            </a:r>
            <a:endParaRPr lang="cs-CZ" sz="4000" dirty="0" smtClean="0"/>
          </a:p>
          <a:p>
            <a:r>
              <a:rPr lang="cs-CZ" sz="4000" dirty="0" err="1" smtClean="0"/>
              <a:t>Chick</a:t>
            </a:r>
            <a:endParaRPr lang="cs-CZ" sz="4000" dirty="0" smtClean="0"/>
          </a:p>
          <a:p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92330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these </a:t>
            </a:r>
            <a:r>
              <a:rPr lang="cs-CZ" dirty="0" err="1" smtClean="0"/>
              <a:t>words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5400" dirty="0" err="1" smtClean="0"/>
              <a:t>Gnsrpi</a:t>
            </a:r>
            <a:endParaRPr lang="cs-CZ" sz="5400" dirty="0" smtClean="0"/>
          </a:p>
          <a:p>
            <a:r>
              <a:rPr lang="cs-CZ" sz="5400" dirty="0" err="1" smtClean="0"/>
              <a:t>Nickehc</a:t>
            </a:r>
            <a:endParaRPr lang="cs-CZ" sz="5400" dirty="0" smtClean="0"/>
          </a:p>
          <a:p>
            <a:r>
              <a:rPr lang="cs-CZ" sz="5400" dirty="0" err="1" smtClean="0"/>
              <a:t>Bitbar</a:t>
            </a:r>
            <a:endParaRPr lang="cs-CZ" sz="5400" dirty="0" smtClean="0"/>
          </a:p>
          <a:p>
            <a:r>
              <a:rPr lang="cs-CZ" sz="5400" dirty="0" err="1" smtClean="0"/>
              <a:t>Unb</a:t>
            </a:r>
            <a:endParaRPr lang="cs-CZ" sz="54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4800" smtClean="0"/>
              <a:t>------------------</a:t>
            </a:r>
          </a:p>
          <a:p>
            <a:r>
              <a:rPr lang="cs-CZ" sz="4800" smtClean="0"/>
              <a:t>------------------</a:t>
            </a:r>
            <a:endParaRPr lang="cs-CZ" sz="4800" dirty="0" smtClean="0"/>
          </a:p>
          <a:p>
            <a:r>
              <a:rPr lang="cs-CZ" sz="4800" dirty="0" smtClean="0"/>
              <a:t>------------------</a:t>
            </a:r>
          </a:p>
          <a:p>
            <a:r>
              <a:rPr lang="cs-CZ" sz="4800" dirty="0" smtClean="0"/>
              <a:t>------------------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94962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Spring</a:t>
            </a:r>
            <a:endParaRPr lang="cs-CZ" sz="5400" dirty="0" smtClean="0"/>
          </a:p>
          <a:p>
            <a:r>
              <a:rPr lang="cs-CZ" sz="5400" dirty="0" err="1" smtClean="0"/>
              <a:t>Chicken</a:t>
            </a:r>
            <a:endParaRPr lang="cs-CZ" sz="5400" dirty="0" smtClean="0"/>
          </a:p>
          <a:p>
            <a:r>
              <a:rPr lang="cs-CZ" sz="5400" dirty="0" err="1" smtClean="0"/>
              <a:t>Rabbit</a:t>
            </a:r>
            <a:endParaRPr lang="cs-CZ" sz="5400" dirty="0" smtClean="0"/>
          </a:p>
          <a:p>
            <a:r>
              <a:rPr lang="cs-CZ" sz="5400" dirty="0" smtClean="0"/>
              <a:t>Bun</a:t>
            </a:r>
          </a:p>
          <a:p>
            <a:endParaRPr lang="cs-CZ" dirty="0"/>
          </a:p>
        </p:txBody>
      </p:sp>
      <p:pic>
        <p:nvPicPr>
          <p:cNvPr id="1026" name="Picture 2" descr="C:\Users\X\AppData\Local\Microsoft\Windows\Temporary Internet Files\Content.IE5\ZAVS63D2\MC90042384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916832"/>
            <a:ext cx="2968684" cy="3209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9858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19143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  <a:p>
            <a:pPr marL="0" indent="0">
              <a:buNone/>
            </a:pP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84536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152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E A S T E R</vt:lpstr>
      <vt:lpstr>How to say it in English?</vt:lpstr>
      <vt:lpstr>Řešení :</vt:lpstr>
      <vt:lpstr>Do you know what is it?</vt:lpstr>
      <vt:lpstr>Do you know these words?</vt:lpstr>
      <vt:lpstr>Řešení 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dana</cp:lastModifiedBy>
  <cp:revision>21</cp:revision>
  <dcterms:created xsi:type="dcterms:W3CDTF">2011-11-09T14:01:04Z</dcterms:created>
  <dcterms:modified xsi:type="dcterms:W3CDTF">2012-03-11T14:41:37Z</dcterms:modified>
</cp:coreProperties>
</file>