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Matematické hádanky 4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Matematika pro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VY_32_INOVACE_04_Matematické hádanky 4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0F2D8A-B2B7-4FBC-9F51-C23C47D2D634}" type="presOf" srcId="{445C7998-7549-48B0-BD68-D4F0167F02E5}" destId="{BC35EE03-4121-4EF9-923D-7CB6D30D358D}" srcOrd="0" destOrd="0" presId="urn:microsoft.com/office/officeart/2005/8/layout/target3"/>
    <dgm:cxn modelId="{46EDB134-50C9-4DD7-9D61-996E36D35B5B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44E7116-91B7-49B5-B62D-468C00AD20CA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F3DFEA5-B6D4-4F7C-BE2A-7D4269220C2A}" type="presOf" srcId="{C73C7642-F245-4585-8F88-243F9FAEF6CA}" destId="{97289DF2-90F4-4EC2-A9FC-633B00BAB610}" srcOrd="0" destOrd="0" presId="urn:microsoft.com/office/officeart/2005/8/layout/target3"/>
    <dgm:cxn modelId="{A438DC23-ADBB-4AF9-970A-EAE245FB7F4D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335796B-B4E0-4978-8AA2-73F15DB19BB6}" type="presOf" srcId="{445C7998-7549-48B0-BD68-D4F0167F02E5}" destId="{4D19AB04-24FA-40C2-B203-52AE3D15E171}" srcOrd="1" destOrd="0" presId="urn:microsoft.com/office/officeart/2005/8/layout/target3"/>
    <dgm:cxn modelId="{864C9792-CF75-47AF-AC2C-6D738384D20D}" type="presOf" srcId="{FBBFC3EA-9D9D-4F3A-BEA6-9C2C0E46BF20}" destId="{643EA938-EDE0-4533-ACCC-D2BD6F3A527C}" srcOrd="0" destOrd="0" presId="urn:microsoft.com/office/officeart/2005/8/layout/target3"/>
    <dgm:cxn modelId="{07EA9C3B-B073-4CC4-A834-5C147F5756EB}" type="presOf" srcId="{C73C7642-F245-4585-8F88-243F9FAEF6CA}" destId="{AA41A67C-3D3F-4AE9-9E0F-5D7F7BB2E741}" srcOrd="1" destOrd="0" presId="urn:microsoft.com/office/officeart/2005/8/layout/target3"/>
    <dgm:cxn modelId="{C22FB3F2-AD7B-4C9E-8365-5ECB0192AD57}" type="presOf" srcId="{FBBFC3EA-9D9D-4F3A-BEA6-9C2C0E46BF20}" destId="{832BF48F-0145-4429-9E02-8FCA946CCE9E}" srcOrd="1" destOrd="0" presId="urn:microsoft.com/office/officeart/2005/8/layout/target3"/>
    <dgm:cxn modelId="{0F4A6FCC-6330-484A-AA8E-3E9B7E0A40D4}" type="presOf" srcId="{DAEA276B-ECF9-46F6-A7D3-4693B2D32BC4}" destId="{F69A1436-182C-465B-AD7F-FE48E0C090C1}" srcOrd="1" destOrd="0" presId="urn:microsoft.com/office/officeart/2005/8/layout/target3"/>
    <dgm:cxn modelId="{A06A37B6-CEA3-4E42-8C14-9580BD251605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06D685E-3E5B-4E94-8485-F67674BCEFB9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20A1910-D5E2-45A2-B698-F2F19AA3C480}" type="presOf" srcId="{019433A1-1324-4DE1-9E6F-32B851095F74}" destId="{A3817367-F2BC-482F-8832-FA00B51DCCF3}" srcOrd="0" destOrd="0" presId="urn:microsoft.com/office/officeart/2005/8/layout/target3"/>
    <dgm:cxn modelId="{CCC97EF3-56DF-461E-BCC9-A0065EEF8CCB}" type="presParOf" srcId="{71045F8C-00FA-488E-A7BD-E2E6753D979D}" destId="{3577EC6B-C980-4F34-8C69-4365E7B8FC8C}" srcOrd="0" destOrd="0" presId="urn:microsoft.com/office/officeart/2005/8/layout/target3"/>
    <dgm:cxn modelId="{10A5FD22-702B-4423-A9C2-F81238078D66}" type="presParOf" srcId="{71045F8C-00FA-488E-A7BD-E2E6753D979D}" destId="{6940EB87-DC1D-4BC3-9408-9AC2E1FFC039}" srcOrd="1" destOrd="0" presId="urn:microsoft.com/office/officeart/2005/8/layout/target3"/>
    <dgm:cxn modelId="{54E5ED3E-BF0E-448B-BB92-F9C98C6E2346}" type="presParOf" srcId="{71045F8C-00FA-488E-A7BD-E2E6753D979D}" destId="{BC35EE03-4121-4EF9-923D-7CB6D30D358D}" srcOrd="2" destOrd="0" presId="urn:microsoft.com/office/officeart/2005/8/layout/target3"/>
    <dgm:cxn modelId="{1921A659-4371-414A-8586-EC212DBE3EEC}" type="presParOf" srcId="{71045F8C-00FA-488E-A7BD-E2E6753D979D}" destId="{C95EEA27-3CBF-4645-A92D-9D8AF5C1CBFC}" srcOrd="3" destOrd="0" presId="urn:microsoft.com/office/officeart/2005/8/layout/target3"/>
    <dgm:cxn modelId="{D6BEDDF0-891E-4D4F-84D2-A41CBCB3C103}" type="presParOf" srcId="{71045F8C-00FA-488E-A7BD-E2E6753D979D}" destId="{851BB866-B6AE-4566-893F-4C635BA974FC}" srcOrd="4" destOrd="0" presId="urn:microsoft.com/office/officeart/2005/8/layout/target3"/>
    <dgm:cxn modelId="{5DECFF54-4A84-4694-92B7-8F0C50762BE2}" type="presParOf" srcId="{71045F8C-00FA-488E-A7BD-E2E6753D979D}" destId="{643EA938-EDE0-4533-ACCC-D2BD6F3A527C}" srcOrd="5" destOrd="0" presId="urn:microsoft.com/office/officeart/2005/8/layout/target3"/>
    <dgm:cxn modelId="{851A291A-FA61-40BF-A6CC-D96DB1A301EB}" type="presParOf" srcId="{71045F8C-00FA-488E-A7BD-E2E6753D979D}" destId="{92F31B18-D66D-4CC7-89B9-378928DE877D}" srcOrd="6" destOrd="0" presId="urn:microsoft.com/office/officeart/2005/8/layout/target3"/>
    <dgm:cxn modelId="{0387BFFA-D5E9-49A5-A0D5-ADE3A723BEB8}" type="presParOf" srcId="{71045F8C-00FA-488E-A7BD-E2E6753D979D}" destId="{902074E1-B931-4618-97F1-FADBE82E9C3C}" srcOrd="7" destOrd="0" presId="urn:microsoft.com/office/officeart/2005/8/layout/target3"/>
    <dgm:cxn modelId="{C25E68F3-17AC-476E-ABBF-4BE63040B54D}" type="presParOf" srcId="{71045F8C-00FA-488E-A7BD-E2E6753D979D}" destId="{A3817367-F2BC-482F-8832-FA00B51DCCF3}" srcOrd="8" destOrd="0" presId="urn:microsoft.com/office/officeart/2005/8/layout/target3"/>
    <dgm:cxn modelId="{40FA9A64-66CD-484F-8CBE-D27E628DFDCE}" type="presParOf" srcId="{71045F8C-00FA-488E-A7BD-E2E6753D979D}" destId="{626ABFF6-56C8-4386-B662-68EC364EED9D}" srcOrd="9" destOrd="0" presId="urn:microsoft.com/office/officeart/2005/8/layout/target3"/>
    <dgm:cxn modelId="{96EBE7A5-165E-4CF1-9313-A68D36805E24}" type="presParOf" srcId="{71045F8C-00FA-488E-A7BD-E2E6753D979D}" destId="{6DB11F1C-D028-4800-9625-6611CA9DE6D4}" srcOrd="10" destOrd="0" presId="urn:microsoft.com/office/officeart/2005/8/layout/target3"/>
    <dgm:cxn modelId="{4DB23AA4-E94F-41AC-8E46-1E2A279286B2}" type="presParOf" srcId="{71045F8C-00FA-488E-A7BD-E2E6753D979D}" destId="{CDED6FE3-AD8F-4ACC-B6B8-710EDDD97598}" srcOrd="11" destOrd="0" presId="urn:microsoft.com/office/officeart/2005/8/layout/target3"/>
    <dgm:cxn modelId="{BEE095F7-E469-4F50-A8DA-5EDE93C43A4F}" type="presParOf" srcId="{71045F8C-00FA-488E-A7BD-E2E6753D979D}" destId="{397AC6D7-84A6-4150-958F-83C92D9ACF38}" srcOrd="12" destOrd="0" presId="urn:microsoft.com/office/officeart/2005/8/layout/target3"/>
    <dgm:cxn modelId="{4B32ACF9-40B3-449E-8661-087159F29CDF}" type="presParOf" srcId="{71045F8C-00FA-488E-A7BD-E2E6753D979D}" destId="{D7419528-33A6-416D-9E64-B3F7915C5149}" srcOrd="13" destOrd="0" presId="urn:microsoft.com/office/officeart/2005/8/layout/target3"/>
    <dgm:cxn modelId="{B58F6406-C3FE-46A1-9665-755BB869BB51}" type="presParOf" srcId="{71045F8C-00FA-488E-A7BD-E2E6753D979D}" destId="{97289DF2-90F4-4EC2-A9FC-633B00BAB610}" srcOrd="14" destOrd="0" presId="urn:microsoft.com/office/officeart/2005/8/layout/target3"/>
    <dgm:cxn modelId="{607F4ED3-02DF-4E1F-808A-2DF3C03B2270}" type="presParOf" srcId="{71045F8C-00FA-488E-A7BD-E2E6753D979D}" destId="{234EBA9D-95B4-4C20-A84E-6F65F1085DC6}" srcOrd="15" destOrd="0" presId="urn:microsoft.com/office/officeart/2005/8/layout/target3"/>
    <dgm:cxn modelId="{48794161-BC11-450B-A0C5-6A0EE42A8956}" type="presParOf" srcId="{71045F8C-00FA-488E-A7BD-E2E6753D979D}" destId="{12255512-213F-41DF-90A6-8B4CD74A2B52}" srcOrd="16" destOrd="0" presId="urn:microsoft.com/office/officeart/2005/8/layout/target3"/>
    <dgm:cxn modelId="{64E0C1A3-2004-4802-8BD1-05DDEAF3B082}" type="presParOf" srcId="{71045F8C-00FA-488E-A7BD-E2E6753D979D}" destId="{50C2F88D-8688-44C2-A854-691F34009D3B}" srcOrd="17" destOrd="0" presId="urn:microsoft.com/office/officeart/2005/8/layout/target3"/>
    <dgm:cxn modelId="{4A72EA76-3250-447A-B2B6-29049D5EE40C}" type="presParOf" srcId="{71045F8C-00FA-488E-A7BD-E2E6753D979D}" destId="{4D19AB04-24FA-40C2-B203-52AE3D15E171}" srcOrd="18" destOrd="0" presId="urn:microsoft.com/office/officeart/2005/8/layout/target3"/>
    <dgm:cxn modelId="{A7CDE7EE-7C00-4C7E-9704-74C685CCF558}" type="presParOf" srcId="{71045F8C-00FA-488E-A7BD-E2E6753D979D}" destId="{832BF48F-0145-4429-9E02-8FCA946CCE9E}" srcOrd="19" destOrd="0" presId="urn:microsoft.com/office/officeart/2005/8/layout/target3"/>
    <dgm:cxn modelId="{C8658576-09C3-4914-930F-B727A2277F2C}" type="presParOf" srcId="{71045F8C-00FA-488E-A7BD-E2E6753D979D}" destId="{E7297F21-D4FD-4A41-AE58-814D01A6B5E7}" srcOrd="20" destOrd="0" presId="urn:microsoft.com/office/officeart/2005/8/layout/target3"/>
    <dgm:cxn modelId="{B0D912AC-8282-4535-8FBF-BD94CC8AE001}" type="presParOf" srcId="{71045F8C-00FA-488E-A7BD-E2E6753D979D}" destId="{F69A1436-182C-465B-AD7F-FE48E0C090C1}" srcOrd="21" destOrd="0" presId="urn:microsoft.com/office/officeart/2005/8/layout/target3"/>
    <dgm:cxn modelId="{D9BF9222-D0D8-45D3-B75B-D934CBEFF61C}" type="presParOf" srcId="{71045F8C-00FA-488E-A7BD-E2E6753D979D}" destId="{AA41A67C-3D3F-4AE9-9E0F-5D7F7BB2E741}" srcOrd="22" destOrd="0" presId="urn:microsoft.com/office/officeart/2005/8/layout/target3"/>
    <dgm:cxn modelId="{58B82BA4-9CC5-4E8F-90AF-4D99708CD24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VY_32_INOVACE_04_Matematické hádanky 4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Matematika pro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Matematické hádanky 4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056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689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543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40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866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41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63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092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08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653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880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7208A-3E9B-438C-AFC1-D181C5E916F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B5877-32B4-45E0-A92B-24DF17AB5B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241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20580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432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</a:t>
            </a:r>
            <a:r>
              <a:rPr lang="cs-CZ" dirty="0" smtClean="0"/>
              <a:t>PRO ŽÁKY 5.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MATERIÁL SLOUŽÍ K ROZVOJI LOGICKÉHO MYŠLENÍ </a:t>
            </a:r>
            <a:r>
              <a:rPr lang="cs-CZ" dirty="0" smtClean="0"/>
              <a:t>ŽÁKŮ.</a:t>
            </a:r>
            <a:endParaRPr lang="cs-CZ" dirty="0" smtClean="0"/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VYUŽITÍ </a:t>
            </a:r>
            <a:r>
              <a:rPr lang="cs-CZ" dirty="0" smtClean="0"/>
              <a:t>INTERAKTIVNÍ </a:t>
            </a:r>
            <a:r>
              <a:rPr lang="cs-CZ" dirty="0" smtClean="0"/>
              <a:t>TABULE </a:t>
            </a:r>
            <a:r>
              <a:rPr lang="cs-CZ" dirty="0" smtClean="0"/>
              <a:t>        K </a:t>
            </a:r>
            <a:r>
              <a:rPr lang="cs-CZ" dirty="0" smtClean="0"/>
              <a:t>ROZVOJI MATEMATICKÝCH </a:t>
            </a:r>
            <a:r>
              <a:rPr lang="cs-CZ" dirty="0" smtClean="0"/>
              <a:t>DOVEDNOSTÍ.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55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MATEMATICKÉ HÁDANKY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ODHALÍŠ MĚ?</a:t>
            </a:r>
            <a:endParaRPr lang="cs-CZ" sz="7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106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JSEM PĚTINÁSOBKEM NEJVĚTŠÍHO DVOJCIFERNÉHO </a:t>
            </a:r>
            <a:r>
              <a:rPr lang="cs-CZ" sz="6000" dirty="0" smtClean="0">
                <a:solidFill>
                  <a:srgbClr val="7030A0"/>
                </a:solidFill>
              </a:rPr>
              <a:t>ČÍSLA.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97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DVOJCIFERNÉ ČÍSLO JE 99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PĚTINÁSOBEK ČÍSLA JE  5 x 99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VÝSLEDEK JE 495 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96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5050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JSEM O PĚTINÁSOBEK ČÍSLA </a:t>
            </a:r>
            <a:r>
              <a:rPr lang="cs-CZ" dirty="0" smtClean="0">
                <a:solidFill>
                  <a:srgbClr val="7030A0"/>
                </a:solidFill>
              </a:rPr>
              <a:t>9, </a:t>
            </a:r>
            <a:r>
              <a:rPr lang="cs-CZ" dirty="0" smtClean="0">
                <a:solidFill>
                  <a:srgbClr val="7030A0"/>
                </a:solidFill>
              </a:rPr>
              <a:t>MENŠÍ NEŽ NEJMENŠÍ TROJCIFERNÉ </a:t>
            </a:r>
            <a:r>
              <a:rPr lang="cs-CZ" dirty="0" smtClean="0">
                <a:solidFill>
                  <a:srgbClr val="7030A0"/>
                </a:solidFill>
              </a:rPr>
              <a:t>ČÍSLO.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0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PĚTINÁSOBEK ČÍSLA 9 …..   9 x 5 = 45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NEJMENŠÍ TROJCIFERNÉ ČÍSLO JE 100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MENŠÍ O ……..   100 – 45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VÝSLEDEK JE 55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69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6247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JSEM TŘIKRÁT MENŠÍ NEŽ DEVÍTINÁSOBEK NEJMENŠÍHO ČTYŘCIFERNÉHO ČÍSLA.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73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NEJMENŠÍ ČTYŘCIFERNÉ ČÍSLO JE 1 000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DEVÍTINÁSOBEK  ……   9 x 1 000 = 9 000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TŘIKRÁT MENŠÍ  …….  9 000 : 3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VÝSLEDEK JE 3 000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27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GRATULUJI VŠEM, KTEŘÍ MĚLI ALESPOŇ 1 SPRÁVNÝ VÝSLEDEK.</a:t>
            </a:r>
            <a:br>
              <a:rPr lang="cs-CZ" dirty="0" smtClean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Hronková\AppData\Local\Microsoft\Windows\Temporary Internet Files\Content.IE5\QLUUQTZ3\MC90044045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3437352" cy="459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81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4387460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197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MATEMATICKÉ HÁDANKY</vt:lpstr>
      <vt:lpstr>JSEM PĚTINÁSOBKEM NEJVĚTŠÍHO DVOJCIFERNÉHO ČÍSLA.</vt:lpstr>
      <vt:lpstr>SPRÁVNÉ ŘEŠENÍ</vt:lpstr>
      <vt:lpstr>JSEM O PĚTINÁSOBEK ČÍSLA 9, MENŠÍ NEŽ NEJMENŠÍ TROJCIFERNÉ ČÍSLO.</vt:lpstr>
      <vt:lpstr>SPRÁVNÉ ŘEŠENÍ</vt:lpstr>
      <vt:lpstr>JSEM TŘIKRÁT MENŠÍ NEŽ DEVÍTINÁSOBEK NEJMENŠÍHO ČTYŘCIFERNÉHO ČÍSLA.</vt:lpstr>
      <vt:lpstr>SPRÁVNÉ ŘEŠENÍ</vt:lpstr>
      <vt:lpstr>GRATULUJI VŠEM, KTEŘÍ MĚLI ALESPOŇ 1 SPRÁVNÝ VÝSLEDEK.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Učitel</cp:lastModifiedBy>
  <cp:revision>8</cp:revision>
  <dcterms:created xsi:type="dcterms:W3CDTF">2011-11-26T20:59:57Z</dcterms:created>
  <dcterms:modified xsi:type="dcterms:W3CDTF">2012-03-11T14:38:32Z</dcterms:modified>
</cp:coreProperties>
</file>