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8"/>
  </p:notesMasterIdLst>
  <p:handoutMasterIdLst>
    <p:handoutMasterId r:id="rId19"/>
  </p:handoutMasterIdLst>
  <p:sldIdLst>
    <p:sldId id="261" r:id="rId2"/>
    <p:sldId id="269" r:id="rId3"/>
    <p:sldId id="268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80970" autoAdjust="0"/>
  </p:normalViewPr>
  <p:slideViewPr>
    <p:cSldViewPr>
      <p:cViewPr varScale="1">
        <p:scale>
          <a:sx n="56" d="100"/>
          <a:sy n="56" d="100"/>
        </p:scale>
        <p:origin x="-69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aguets.com/cs/vylet-telc-47/" TargetMode="External"/><Relationship Id="rId13" Type="http://schemas.openxmlformats.org/officeDocument/2006/relationships/hyperlink" Target="http://jiskralitomysl.webzdarma.cz/" TargetMode="External"/><Relationship Id="rId3" Type="http://schemas.openxmlformats.org/officeDocument/2006/relationships/hyperlink" Target="http://www.google.cz/" TargetMode="External"/><Relationship Id="rId7" Type="http://schemas.openxmlformats.org/officeDocument/2006/relationships/hyperlink" Target="http://unescocr.webnode.cz/album/fotogalerie/znak-unesco-jpg/" TargetMode="External"/><Relationship Id="rId12" Type="http://schemas.openxmlformats.org/officeDocument/2006/relationships/hyperlink" Target="http://zlin.cz/502967n-kromerizsky-arcibiskupsky-zamek-se-cirkvi-vracet-nebude.-pujde-k-zemi" TargetMode="External"/><Relationship Id="rId2" Type="http://schemas.openxmlformats.org/officeDocument/2006/relationships/hyperlink" Target="http://www.vikipedie.cz/" TargetMode="External"/><Relationship Id="rId16" Type="http://schemas.openxmlformats.org/officeDocument/2006/relationships/hyperlink" Target="http://travelasist.vachta.cz/index.php?right=karta&amp;action=detail&amp;id=31682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ravelasist.vachta.cz/index.php?&amp;right=karta&amp;topcategory=594&amp;Start=%C4%8C" TargetMode="External"/><Relationship Id="rId11" Type="http://schemas.openxmlformats.org/officeDocument/2006/relationships/hyperlink" Target="http://www.hudebni-kromeriz.cz/51a-nerez-30-let-jan-burian-film-the-doors" TargetMode="External"/><Relationship Id="rId5" Type="http://schemas.openxmlformats.org/officeDocument/2006/relationships/hyperlink" Target="http://www.echovatel.cz/videa/pamatky-unesco-v-cr_86.html" TargetMode="External"/><Relationship Id="rId15" Type="http://schemas.openxmlformats.org/officeDocument/2006/relationships/hyperlink" Target="http://toulavakamera.ceskatelevize.cz/article.asp?id=2430" TargetMode="External"/><Relationship Id="rId10" Type="http://schemas.openxmlformats.org/officeDocument/2006/relationships/hyperlink" Target="http://www.lednice.cz/cs/lednicko-valticky-areal/lednicko-valticky-areal/" TargetMode="External"/><Relationship Id="rId4" Type="http://schemas.openxmlformats.org/officeDocument/2006/relationships/hyperlink" Target="http://www.tourism.cz/encyklopedie/objekty1.phtml?id=106224" TargetMode="External"/><Relationship Id="rId9" Type="http://schemas.openxmlformats.org/officeDocument/2006/relationships/hyperlink" Target="http://www.4stav.cz/oprava-gotickeho-chramu-sv-barbory-v-kutne-hore_4c1489" TargetMode="External"/><Relationship Id="rId14" Type="http://schemas.openxmlformats.org/officeDocument/2006/relationships/hyperlink" Target="http://cestovani.idnes.cz/unikatni-orloj-v-cesku-misto-svatych-proletari-f5m-/po-cesku.aspx?c=A060202_092126_igcechy_t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Česká republika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43174" y="1714489"/>
            <a:ext cx="6382383" cy="1357322"/>
          </a:xfrm>
        </p:spPr>
        <p:txBody>
          <a:bodyPr>
            <a:noAutofit/>
          </a:bodyPr>
          <a:lstStyle/>
          <a:p>
            <a:r>
              <a:rPr lang="cs-CZ" sz="4800" u="sng" dirty="0" smtClean="0"/>
              <a:t>PAMÁTKY UNESCO</a:t>
            </a:r>
            <a:endParaRPr lang="cs-CZ" sz="48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4286256"/>
            <a:ext cx="6072230" cy="1928826"/>
          </a:xfrm>
        </p:spPr>
        <p:txBody>
          <a:bodyPr>
            <a:normAutofit/>
          </a:bodyPr>
          <a:lstStyle/>
          <a:p>
            <a:r>
              <a:rPr lang="cs-CZ" sz="2000" u="sng" dirty="0" smtClean="0">
                <a:solidFill>
                  <a:schemeClr val="tx1"/>
                </a:solidFill>
              </a:rPr>
              <a:t>Anglicky:</a:t>
            </a:r>
            <a:r>
              <a:rPr lang="en-US" sz="2000" dirty="0">
                <a:solidFill>
                  <a:schemeClr val="tx1"/>
                </a:solidFill>
              </a:rPr>
              <a:t> </a:t>
            </a:r>
            <a:r>
              <a:rPr lang="en-US" sz="2000" b="1" i="1" dirty="0">
                <a:solidFill>
                  <a:schemeClr val="tx1"/>
                </a:solidFill>
              </a:rPr>
              <a:t>U</a:t>
            </a:r>
            <a:r>
              <a:rPr lang="en-US" sz="2000" i="1" dirty="0">
                <a:solidFill>
                  <a:schemeClr val="tx1"/>
                </a:solidFill>
              </a:rPr>
              <a:t>nited </a:t>
            </a:r>
            <a:r>
              <a:rPr lang="en-US" sz="2000" b="1" i="1" dirty="0">
                <a:solidFill>
                  <a:schemeClr val="tx1"/>
                </a:solidFill>
              </a:rPr>
              <a:t>N</a:t>
            </a:r>
            <a:r>
              <a:rPr lang="en-US" sz="2000" i="1" dirty="0">
                <a:solidFill>
                  <a:schemeClr val="tx1"/>
                </a:solidFill>
              </a:rPr>
              <a:t>ations </a:t>
            </a:r>
            <a:r>
              <a:rPr lang="en-US" sz="2000" b="1" i="1" dirty="0">
                <a:solidFill>
                  <a:schemeClr val="tx1"/>
                </a:solidFill>
              </a:rPr>
              <a:t>E</a:t>
            </a:r>
            <a:r>
              <a:rPr lang="en-US" sz="2000" i="1" dirty="0">
                <a:solidFill>
                  <a:schemeClr val="tx1"/>
                </a:solidFill>
              </a:rPr>
              <a:t>ducational, </a:t>
            </a:r>
            <a:r>
              <a:rPr lang="en-US" sz="2000" b="1" i="1" dirty="0">
                <a:solidFill>
                  <a:schemeClr val="tx1"/>
                </a:solidFill>
              </a:rPr>
              <a:t>S</a:t>
            </a:r>
            <a:r>
              <a:rPr lang="en-US" sz="2000" i="1" dirty="0">
                <a:solidFill>
                  <a:schemeClr val="tx1"/>
                </a:solidFill>
              </a:rPr>
              <a:t>cientific and </a:t>
            </a:r>
            <a:r>
              <a:rPr lang="en-US" sz="2000" b="1" i="1" dirty="0">
                <a:solidFill>
                  <a:schemeClr val="tx1"/>
                </a:solidFill>
              </a:rPr>
              <a:t>C</a:t>
            </a:r>
            <a:r>
              <a:rPr lang="en-US" sz="2000" i="1" dirty="0">
                <a:solidFill>
                  <a:schemeClr val="tx1"/>
                </a:solidFill>
              </a:rPr>
              <a:t>ultural </a:t>
            </a:r>
            <a:r>
              <a:rPr lang="en-US" sz="2000" b="1" i="1" dirty="0" smtClean="0">
                <a:solidFill>
                  <a:schemeClr val="tx1"/>
                </a:solidFill>
              </a:rPr>
              <a:t>O</a:t>
            </a:r>
            <a:r>
              <a:rPr lang="en-US" sz="2000" i="1" dirty="0" smtClean="0">
                <a:solidFill>
                  <a:schemeClr val="tx1"/>
                </a:solidFill>
              </a:rPr>
              <a:t>rganization</a:t>
            </a:r>
            <a:r>
              <a:rPr lang="cs-CZ" sz="2000" dirty="0" smtClean="0">
                <a:solidFill>
                  <a:schemeClr val="tx1"/>
                </a:solidFill>
              </a:rPr>
              <a:t> =</a:t>
            </a:r>
            <a:r>
              <a:rPr lang="en-US" sz="2000" dirty="0">
                <a:solidFill>
                  <a:schemeClr val="tx1"/>
                </a:solidFill>
              </a:rPr>
              <a:t> </a:t>
            </a:r>
            <a:r>
              <a:rPr lang="en-US" sz="2000" b="1" dirty="0" smtClean="0">
                <a:solidFill>
                  <a:schemeClr val="tx1"/>
                </a:solidFill>
              </a:rPr>
              <a:t>UNESCO</a:t>
            </a:r>
            <a:endParaRPr lang="cs-CZ" sz="2000" b="1" dirty="0" smtClean="0">
              <a:solidFill>
                <a:schemeClr val="tx1"/>
              </a:solidFill>
            </a:endParaRPr>
          </a:p>
          <a:p>
            <a:r>
              <a:rPr lang="cs-CZ" sz="2000" u="sng" dirty="0" smtClean="0">
                <a:solidFill>
                  <a:schemeClr val="tx1"/>
                </a:solidFill>
              </a:rPr>
              <a:t>Česky:</a:t>
            </a:r>
            <a:r>
              <a:rPr lang="cs-CZ" sz="2000" dirty="0" smtClean="0">
                <a:solidFill>
                  <a:schemeClr val="tx1"/>
                </a:solidFill>
              </a:rPr>
              <a:t> Organizace spojených národů pro výchovu, vědu a kulturu = </a:t>
            </a:r>
            <a:r>
              <a:rPr lang="cs-CZ" sz="2000" b="1" dirty="0" smtClean="0">
                <a:solidFill>
                  <a:schemeClr val="tx1"/>
                </a:solidFill>
              </a:rPr>
              <a:t>UNECSO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16386" name="Picture 2" descr="http://files.unescocr.webnode.cz/system_preview_detail_200000014-c1e5bc2dc8-public/Znak%20UNESC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785926"/>
            <a:ext cx="2786082" cy="2357454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5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íst UNESCO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4338" name="Picture 2" descr="http://atic.cz/mapa/unesc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8496944" cy="513557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0"/>
            <a:ext cx="424847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1. Historické jádro prahy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5366" name="Picture 6" descr="http://www.podkozi.eu/Praha_soubory/image00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717032"/>
            <a:ext cx="2808312" cy="347663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308304" y="3284984"/>
            <a:ext cx="6992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Orloj</a:t>
            </a:r>
            <a:endParaRPr lang="cs-CZ" sz="2000" dirty="0"/>
          </a:p>
        </p:txBody>
      </p:sp>
      <p:pic>
        <p:nvPicPr>
          <p:cNvPr id="15368" name="Picture 8" descr="http://www.people.cz/travel/articles_photo/1122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21157"/>
            <a:ext cx="4536504" cy="2636843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0" y="3861048"/>
            <a:ext cx="3563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Karlův most a Pražský hrad</a:t>
            </a:r>
          </a:p>
        </p:txBody>
      </p:sp>
      <p:pic>
        <p:nvPicPr>
          <p:cNvPr id="15370" name="Picture 10" descr="http://www.hrad.cz/img/u/prazsky-hrad/img-katedrala-sv-vita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95528" y="116632"/>
            <a:ext cx="4248472" cy="283054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5148064" y="2924944"/>
            <a:ext cx="2376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Katedrála sv. Víta</a:t>
            </a:r>
            <a:endParaRPr lang="cs-CZ" sz="2000" dirty="0"/>
          </a:p>
        </p:txBody>
      </p:sp>
      <p:pic>
        <p:nvPicPr>
          <p:cNvPr id="15372" name="Picture 12" descr="http://www.atlasceska.cz/images/foto_kat/stredni/s269_vaclavske_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28926" y="3286124"/>
            <a:ext cx="2715214" cy="1718503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79512" y="2204864"/>
            <a:ext cx="13681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Václavské náměstí a Národní muzeum</a:t>
            </a:r>
            <a:endParaRPr lang="cs-CZ" sz="2000" dirty="0"/>
          </a:p>
        </p:txBody>
      </p:sp>
    </p:spTree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6660232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2. Historické jádro českého </a:t>
            </a:r>
            <a:r>
              <a:rPr lang="cs-CZ" sz="5400" b="1" cap="all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krumlova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242886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Zámek Český Krumlov </a:t>
            </a:r>
            <a:endParaRPr lang="cs-CZ" dirty="0"/>
          </a:p>
        </p:txBody>
      </p:sp>
      <p:pic>
        <p:nvPicPr>
          <p:cNvPr id="13314" name="Picture 2" descr="http://travelasist.vachta.cz/webfiles/karty/mesto/jihocesky_kraj/cesky_krumlov/cesky_krumlo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2786058"/>
            <a:ext cx="5476875" cy="37909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81760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3. Historické jádro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telče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7410" name="Picture 2" descr="http://t3.gstatic.com/images?q=tbn:ANd9GcSK1bXIz_32g_R9hiUAFFzMMh3W2eTyPkLAvqaZ9QlXfCPCuy_MedXTYQf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000108"/>
            <a:ext cx="3995936" cy="262549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139952" y="1628800"/>
            <a:ext cx="3419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Náměstí v Telči  historické domy</a:t>
            </a:r>
            <a:endParaRPr lang="cs-CZ" dirty="0"/>
          </a:p>
        </p:txBody>
      </p:sp>
      <p:pic>
        <p:nvPicPr>
          <p:cNvPr id="17412" name="Picture 4" descr="http://travelasist.vachta.cz/webfiles/karty/mesto/vysocina/telc.jpe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3" y="3212976"/>
            <a:ext cx="4983071" cy="3645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8676456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4.Poutní kostel sv.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jana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nepomuckého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na zelené hoře u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žďáru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nad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sázavou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4869160"/>
            <a:ext cx="4283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Poutní kostel sv. Jana Nepomuckého na Zelené hoře</a:t>
            </a:r>
          </a:p>
          <a:p>
            <a:endParaRPr lang="cs-CZ" dirty="0"/>
          </a:p>
        </p:txBody>
      </p:sp>
      <p:pic>
        <p:nvPicPr>
          <p:cNvPr id="11266" name="Picture 2" descr="http://www.echovatel.cz/useruploads/images/unesco-cr/pamatky-unesco-cr-1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3214686"/>
            <a:ext cx="4857752" cy="342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0"/>
            <a:ext cx="8444784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5. </a:t>
            </a:r>
            <a:r>
              <a:rPr lang="cs-CZ" sz="4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HISTORICKÉ JÁDRO KUTNÉ HORY S KOSTELEM SV. BARBORY A KATEDRÁLOU PANNY MARIE V SEDLCI</a:t>
            </a:r>
            <a:endParaRPr lang="cs-CZ" sz="4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1026" name="Picture 2" descr="http://toulavakamera.ceskatelevize.cz/apollo/pictures/f_2010421419325586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140968"/>
            <a:ext cx="6066372" cy="341109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228184" y="4797152"/>
            <a:ext cx="18002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Historické jádro Kutné Hory s kostelem sv. Barbory a katedrálou Panny Marie v Sedlci</a:t>
            </a:r>
            <a:endParaRPr lang="cs-CZ" dirty="0"/>
          </a:p>
        </p:txBody>
      </p:sp>
      <p:pic>
        <p:nvPicPr>
          <p:cNvPr id="1028" name="Picture 4" descr="http://www.turistika.cz/foto/14223/21557/mid_1000198_2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771207"/>
            <a:ext cx="1800200" cy="204322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 rot="19229688">
            <a:off x="6115373" y="3092021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Turistická známka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500" accel="50000" fill="hold">
                                          <p:stCondLst>
                                            <p:cond delay="2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5666914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6. Lednicko-valtický areál ve městech lednice a </a:t>
            </a:r>
            <a:r>
              <a:rPr lang="cs-CZ" sz="5400" b="1" cap="all" spc="0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valtice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0482" name="Picture 2" descr="http://www.lednice.cz/sections/cs_section2/lednicko-valticky-areal/lednicko-valticky-areal/lednicko-valticky-areal/lednicko-valticky-areal-web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3501008"/>
            <a:ext cx="8250140" cy="324036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300192" y="292494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Lednicko-Valtický areál</a:t>
            </a:r>
            <a:endParaRPr lang="cs-CZ" dirty="0"/>
          </a:p>
        </p:txBody>
      </p:sp>
      <p:sp>
        <p:nvSpPr>
          <p:cNvPr id="20486" name="AutoShape 6" descr="data:image/jpeg;base64,/9j/4AAQSkZJRgABAQAAAQABAAD/2wCEAAkGBhQSEBUUExQVFRUVFxYWFxgXGBoXFRcXFxgXGBgZGBgYHSYfGBwjGRcXIC8gIycpLC0sFh4xNTAqNScrLCkBCQoKDgwOGg8PGikcHCQpLCksKSksLCwpLCkpKSkpLCwpLCkpKSkpLCkpKSwpLCkpKSkpKSwsKSksLCwpLCwpKf/AABEIAMIBBAMBIgACEQEDEQH/xAAcAAABBQEBAQAAAAAAAAAAAAAEAAIDBQYHAQj/xABGEAACAQIEAwUECAMGBAYDAAABAhEAAwQSITEFQVEGEyJhcTKBkaEHFCNCscHR8FJi4TNygpLS8RVDk7IWU1Rzg6IXJDT/xAAZAQADAQEBAAAAAAAAAAAAAAAAAQIDBAX/xAAmEQACAgICAwABBAMAAAAAAAAAAQIRAxIhQRMxUWEEFCIyI1Jx/9oADAMBAAIRAxEAPwDZG2aQs0Z3NLuq9jY87UD7qlkoopUZWnYEGWvCtT5KRt07ECMlM7ui2tUwiqUiQUpTStTsajY1SAjqJ1qYivAtUhAjCoSKPazUTWatSEBlaQWiClMZKqxAzioiKKa3UfdVaZIMRTctF/V697inYgUJTglE93XotUrAH7und3RIs08WqVgCi1TglT5aYxpWBGVppqTITXvcUADEV53NGd1TSKdgQBIppqZhUVy5QgsYRSphJpU9SrOgMaYalK0zJXlI6WMrwrTzXlUIbFRs9TFKjZKaAhLUxlqRjUTNWiIGG3UZUVIaaUq0IhaKZNSm1Xos1XBJBmr3LNEdzXoSixg3cUw4ajstNjWKW9Ao36Avq9I2qP7il9Wp7iorTYNN+r1ZmzTGtU9xalf9Xpd1R3d002qakS0ChaaUNF5a8NunYgMpXos0WLNe5KNgoEyV5lolrdRPNFgQMtRs9EiwTXv1YDlVJpAAFCa9GD60f3dNNqjYAMWBXtFd0KVGwzVk02KeVryK8w6mNyUgtPAp2WnYERFR3KI7uvGt0JhRXshpvd0c1qoWtGtVIhog7uvDFS9yacMN1qrFRBFeZaI7o07uKWwUDZKblor6uaX1brRsgoFoEcVH1vuI1FvvCYbqAPu5Y3+9PKKg7Z8c+p4bOqM7O3dpBAysVYhjPTKdK5Uvagi8bot3FbxeIPLgmY8RGsAjfeKwy5Umka44N2ztwNOC1Vdk+PfXcMLwQocxRgTPiWJIjlrVyENaqSfKMmq4Gd3XndVPJFNN0U7YA7Waj7iijcFeg09mS0DfVvKl3IowWSaeMNS3DUrzapGxVj3FLuaPIGpVnCV4MJ5VaMlRslPyBqV/1emMgo17XnUTKKpSFVALJUbJRbuOVQM1apksiyV7XhNKqEaqK87umYa+riUZWAJBKkESOUj1olVrzLO3UjW3T1SpAlOAqXIrUYVppt1KBUGPYrbYggQNyYA8z6b+cRUuVKx1YwkagQSNwCJnp5ct+te21lQY3A/elYLi3FnFwtbvM5tmVJ22MaKYIJUiOdXnZjtCl2ymHc5LgTID7IaBAyfzBQDHlI2MZrOrp+zb9vLVyXpGhe0K8FmqDs5j7guYlLrFraX2S2T7Sgd4SGO7DwiN4nptpbVwMoZSCpEgjUEeRrZTtGLhTI+7ikbdThaWWjYWpD3NeG1UxNRXgSCBoSCAehOx1ppiaMZ2zxBAdHQlGCsubLlBTNJUZcwlssnpMbxWL4VwEO7NCEjXIWIEMYHiIj4nXSJrX/8AALl1RedkYlVYhy5IJE6yu/y6RTuFdlHw+Ia/bW13jghiXJUhokZTyMD4CvPlllJnWoJEfY7iSq64Vf8Alo+bIB3ZfMGDTE5is6yd99a2MGsrirL2HW6Fsgu9u2Mh1XvHC+ERtqZXby002wtV2Yc20eTnzY+eCuayTXgwlWnd0xl1AgmTEjloTJ+Ee+tvKY+ICXC1ILIozJXmSk8jY/GQBK8Y6gdZ5dK9xV8ICSDoJ0BPkNBvqRpv+NZ/j/E7mGZWAUy0sCTlA9lQdZnUtCqdjqYrOWVRfJccTl6NAaiYmm8MxXe2lclJO+QllB6SQDtGhANTMlaRknyZyg4umDM1MJohkqNlrVNGdMgYVE1qiGqNjVpiBzYFMOGoktQ+MxGRC5VmVYnIMxE6DQa6mqc9eWwUHJ0iP6uKVVl3thYUwc4PQoQfgaVR+4h/sa/tsnw94Hx+zhrd0NOclmVFVsvRQCBCiV+EelX/AAntZauvk1DM7KgyMAV1ykkiASBt1MVyXs59JeMw8Lca4bA0OVLYdZMype2QdSTBjfcV1HC3RibmFuDEnEWz3lxZW2MuULvkRSGzESDtFedGUpM7pxil6NMzQPT3/hUeHxCuuZGDDaR1G4PQ+VCcY4otm3J1ZpCKDDHqR5DmeWnUVjuH4rE2MO1qyoK52dXOTMEcBoKzowJYk68opzmo+yIQ29Gp/wDFFo4sYVJa6D49CqoAucySNTl1EaGRrVobylM3tLrpBMwYiOeukRWG4XwxsJauYolnvXotgtJO+ZjJO5IAG2oPWtNg+LW2wVm4XS2rW7b6xMkeKBufFImsd2/Zpoo+ig7U8Fs2VuOphmVFCHqHDZlPuaeUMR0rFXsatthLhWEMpmCCDIYeYYfEVfdrONpdZ3DEqqcxAHoJ284HpVThuHriFzZnFwDTKYQAsJLHnppp5Vhkhtz2dWHLLHx0y07M9qrNo5Lt5WLXXusxBYZTbacwGY5g8dRrM7ha7s79IeKVMhFrInhX7NjuZhnzQW12oK52Zc3GtJae7bImV0YExJUfdInQ7RIggkELinCmsWkVTHdmGJGWM5MEmT5A66fg95tUnyJKCezVr4bhu3uI5C3/AJT/AKqcO3WIPK3/AJT/AKqwWF4mcgD5iwjZWPKRMDQwas8BxJS0ZSxPsqVZZbkASsfGubfNdWz0Nf02u2qNWe2t4giE1kbH/VTMB2ouWraooVgogFyzNvOrFpPOs8cQbQLvbJVtBIJiRoRGpMjb+teWuJd6QltLjO5yqO7fUnbXLoOc9KUsmdNVKwxr9LJO4pHVLeCtG0LjqqzbDMZIAzAMdZrE8IxmIF62b1y93CsMzM9w22BIVszMYPiIEa7k8q39nC5bIttDRaVG6GFKn8KwvBb638ddwbW17pHvRD3M32bgCQWymeeldNM8i1ZbdvLiYfBjEBc3d37DxmPiC3VMAmYmAJArF8W+l5r9o21sG0SV8a3jmEEHSFXeI351v+3HZ9sVw65YswG0ZF2BNtswXykCB5kVwG1g3Dm2UYMCQVKnMCNwV3BFWpOK44LhGMnydc4f9KouARaU6fxmYGknwmrqx24zYfE3e6E2LXeBc/tRy9nTlrrXPeHcLC2VyWyTl8bAMSCSwIjKYOgbKTGukVDicWugZDK8shJB11AInkNfSsvLkTu7R0ePDJa1T+m4wf0kM6S+HyE8u8nTz8AirTA9onvKzd33VsAzcLTtuEXL4z16c65pbxwYgAPJP8DfpV9juJNewpPsJZRAAgOudguUA8yA7HzU+5QzZZN2GbFghFKCtl/xbtSwIOT7EFAzBgz/AGjHKHUiDKIxKrJErJGoobtBwq5iV7209u7aBMbK667SQNNdpH51X9keEfWs6FzkRtY3zKAgXoI8Wp+dXvEeAnD2rgt5mt3EhhPiVhMEEDUGdq3X8lycVuEriZwXruDfMhIEgE7gghjJA8JAynX0g61e4f6QLAIW+RaY85BXcjWCSvz6zVVwuzbvWwtxWzIRbbMSAogldBqDIjnyqi4p2UvNiZtXWvJlQhYbvIyhY1ABiBrvtRC8f9TWUvO/8lf9OoYTiVu6oa26uCJBBnSSJ9JBE+Rr1sYmcJmXMQSFnWBvpWO4Rw+9hQLgtM9xoRkb2hb30bqAqwJOkCBrVrmCYkMbdy2zqSylCu53bKSp1G+vtTpz7YZk66OGeLW+bL1iKje6oMSJOw5/Cm2vEwWYkxPMfGqRMaReCnFWHIZhkCZbnMQPGdREn3+7eUlFpMxjBzTaLe7cABY6AAknyGprGYLF3rmLfvGu2VXQECEZmhSfCYICiYJ89INXHEOKLcm2vjBgMQwg88o3PqdgJqbhPCs1l7hXUh4j2G2PhGugIyjkRBE8+L9VnTekTqwYnFbS4KTieBV7mb69cUwJBYpr1CuWKg9JilW+4dwWw9pWKIx1GYSA0MROkamKVclT+nV5Ej5yxy+NEljnGst4QQNx0EEzM0XwDi+LwN4NaMRurQbbAwDOsQQBqCDoOlD3uHfZG5mE21Klf72gIPOouE3xDK0HSRm18iNf3vWt82grg7Dw84Xi/wBosJfQRdtyGIOwI0hhpGYRyBggUXd+jy0i5pJAP3VBO8TEct9K4zwPEtbuW7lq4yXhqCANj8iCNwd66t2a+kV8Z3+HvIiXO6ItBQZuPDB1gkidVIGmmbkKmS2dsj+q4DmN1MNksIBZsfaZr4EuxJYBbcaSx0mN9Ymq7F8Fa/atXrt3Ickslw6TOwyRkAiAozT5bVPxjjJtJ9XCFfG1yWXKWZmIQKsDWIMnnykTXtrs+rYwJebMEXM4EgQg8KAdM2X3UAvpS8R4Z3dnM6gK6ZgJBlSJnn86NwHZm2+HW6M8ElSqozlWgEiFnTagO2/FxcuFeRORVGnhB6cv61f9nbTrwxlILg30AEScueznO4kKJP8AhNJrb8DukR4LsQLs5Gdcse2lxD7s0T7qh4z2J7q0zF82wIkzrI61u+AW8uFtrsVQAiIggaiJPPzqu7Xf/wAxnmy/g1RONemClycewnDFNxle6tvLEE2mfNJOsqYBiJH41cYPDWrNxWFxbu8kW3t5ZBWIYmd5mqy2IvEDm2mggaIOfr8q1N2+ga1FtBICt4A0tqSYJECANAdzS1k+jR5OKvg9x2Lt3LZRihVtxD8tdwNNY286f2BXD4VXd7lvvGcFZtuGRI/swWkwJOo351tsP2Ws5fGiZtfZAAjluJ2qrbhFsYk2Qq/xAm14Y3gsH3j+WhRkvSIc77LW72lw8E9/a22nXSaz/BcHhLOLfFDGIWuG42RoUL3rBzqddIirzifZ2ylpnRFlQWMidFBJgAjWBprVEiWybQyf2rMo+yIjLcW2c32xgSwIOuk6cqr+a6I/iaRu0mHGvf2TqfvjnJrH9r0s4i7be1iMLbPizuUzO8lYBZOkc538q169lrJXVAGjkSVn36xVTwXhdu87DKoVDlbwFSTLDwnO2kodx0pNSfDQ4yUXadMqMBibNtCoeyBB/wCZO/nvOgrPdo+H2cVczZrVtycvelyRAJIBUQDI8IP9K6fe7LWspyKM3LMTlnzjlVbwnhCXwWA0GmoKkEqrDQE5hrrqKjWSfovyXzZz+1wPKVi/h3G2VQ0mdNJMc59Aa147LXu5RScwa4rQTGVQoCabACWkDm1GYXC279u8QpHdAzIZCSASMpzGR4TWquMqSTAC6yTAAE6k+lPGmvfAZMm/5Mp2NwS4a/i0JAkpcBJAEEtz/wAQ/Yq440GNvw3BqwjpE9fz9YFA4HjVq/j+6Vg5W21zwxkBBUBQROZgHJJnlAgTIHGbTvjlsoVQMrXGIAByKVnXlty3mt1+DEr+L8NnEsgd1uMFuEjc65ScqwQQ0HT+Lyr0dirj2+8GIuMscmuFoU7Bc07iq3i136xxNGXdbiBTyyqZJ+AJrq2aRPlSa2fsd0c3w/ZJrjBe9xImdWW6FGnMkwNNKnu/RmTvePxaPxq9Xi+HwYZrri2HYgHKTJDXCPYBOxn3+tUfantvav22t4W7cLKpuF7QZTC7gTBOh1PLTflLio9lK5dDmxSYFFUljlOgnM7EHWJ/oKzvE8XisTiGtoA1hG1yawk6sYPijWJP3ddaj412Vu2wHuYpnZyQZD5zA1ILAaDrJ3FXKcMWy1y49oZLlqxqcq5n7q2CQSNSCDJHU1eTN5XXqjSGFYY7R5vsg+jsZsXetuqundkSVPtq6BlhumYg+4da2XaxGW0LgF1spKlbbKoOYZczkiYGY+zJkjQ8sx2Ty273eXGCFl7tc2jOM2chE1Zjpqdp85rX/WxiC1o2W7v7zN4dYkQBv6yCK51KKboUtnyyw4ShFi2GMsFEnz5j3be6lQGJ4ZcdiVvui6AKJgAAdGE++lV+R/CNV9Pm692euKBrJjWevrQ2GJtXFLqYB1HIjmJ22rVYJy2IvanKCABOghQDHLrRGPw1sIWcaASYGv6GtKfsvYyl/FIL4e0CEGWAegABH41PdVrbgOPDdIbUDbwhWB5VZ3uzKOAy6TqI038tqrsbwm8IBJcKIEzIHQTp86VlcM3/ANGdvXG3M8JbS2hTRs05iOQygHMJH8Z6a6HhmLc37zQc5s3Gn+E5rfw/pXMOB8YFq8igG33ii1ezGFYllKsfKVE++ulYS+Vw+JaCGypbM7q0lSD7oNEmTVGPa3Yc3nukm8GUIJbwpGYtA0MsTv0PqdZ2X7Vm0qWX2/lUZkzEkmPvanrO/pWSs4ZWuvcgE+wPRRE/Gav8Retjh6uUTOt64gbKkx3D3Yl4B9nmeXSYpeqIZ0uxeDqSlxSBvAGmmxk6adaoO1zxhtW+8JnKBGVpJI8qt+DcMt2rINtAhZFLRzJAOoBjedqpO20HCwdQWII/+N5G5/ZrOfQROa2UBuMwOzNHSND+VXDkPHiEDyrM3caLTNqywzER7O7fiV+YongXF2uW8xMmSvPaR0PmKqLYmkdn4Jx63dtCWUMoAYe7cTypv1dPrPfd4swREDaI3mZrI8HxL2wpDeIc/wAj1FG8G41ibuKZQ6lo2YEWwqkbZRv4xznfpVu0R7NbxHE22tOpuKoZSpJIgBgRz051z3A8VtHEWlZiqWnYoSizma6HPeD7gDWyPD/WtD9ISNcsBEdVYEOwysWCw/iRgND4GEAEmdhpOGucKvZhJX70N9puHgzK6mTuYGvvrOTlf8TSKjXJ2QYlY9obdar+GYRLLOQ6nOZOgGssdxv7RoXsktwYJVZ1Z1WFOumgKqwMHQECRyqPg3Er73HXOlzI0ONVK6ssL9moOqN1231FXZFF+cSv8Qqu4Jw9cOGAcNmIOwEQoX7u+gqXtBizawl64GylLbMD0IEjkd9tudYv6K+1F/FW7yuQzo+YlidrkkaAcmB57QKUpU6BJGp4ZwRMOt/K+bvsxIIUQfGYGUCR441narG7mk9PMfj7qrMNxF7q3kOVoVwwMiB9okDwjMJRhvy8xVitoKAoGigKNOQED7p/Goux1RS2OE2reJN62gt90jlsuzZ1YbbDUHb+GsPiuL3DjlutzUxylSWBAPIRInyrfdoLuSxfI9plQfGfzJ+Nc64ziZdUAH2NsJPUmWPwLEU76GkHdg3JxwI0nvN9YGUx+Q95rY9psfiUt2zh2VS1xVYsgbKW2VhrEzv6da5nw18suAD4LhAKBxmCMQSCQCAYPurfY/imGtfZ+G0iot0lRAa6Cjopjy5/zHXShuuSoxcnxyVGJ+s374TFPbcWu6IFtNCGu2wQykGfCdvSpzhLNzFtbTJbU2rlvvAoGpQ5mOoBgmNxtVHhu2lxbrtZU3rt0FdAcssQdOu0CJrxOxuOuKXusmFtgSxZspC8yTqw08lrC5S5OxrHjtN9dfR3afjqd6SzjKpKW9dwCdQOcnXTyqvx/bW/iVs2UQqlsouYDI5UZVY5pzAZZ6ctK2fA/otwqhbjMb5YBgZhWBAIOksQQeoq4wuFFrFmwlu0thrDmFQhywKBszAkspVzpTWOnb7M559oqKXCHcG7IWLGuXM+2ZtTG0a+VN7TdoVwVlmgZ2OW2uXwyFB1iIA/MUbd4up9gM0b/dX/ABGCy+8CqHtPhnvW1LraymdGDSrQAQDbduQGtQ2orgyjy+TBXfpNx0mbiDyAAA/+tKqHjvCu6vZSy6gEanYz1A6UqSf5NNUGYSyFdmBPj1Pr7qm4rbL2WVRJMbRtmBPyBqEH9/7URbfX9/nXfXRzsKw+ir6CheDeKwC2pMnXXck1OLmlaHslg7YPeXGsKsHKrOmbNmHiyE6bHeN9OtNoVmb4Tw76xiCj2G7kMBngi2wDkHxsAoJHQ6RXQOOYVLeGuC0AGbuzlziMttQBlJOsFoJk6jyq2XiSE6Ym1/1En9/rUWNt2rmr3LbnT2roI308Mxy6Vnqh22Yzg/Z43rGMtKMtxSWsu0hDBYjK50g6a9DVn2Pwhyd1es55HeWwxUQTNu4NTBOi+cP0Ouiv4hntOqXrclSF8abkactK5/hMXes3HZTFyWByhXBJ3iAy7gbdOlOuKCzqS3LirlFogAR7SaD1zE1mO290/V08MS3Jgx9hhy9a1+bwe78/fWL+kDElbFswSczH18IE6gdetZSVNDizjnaG8Mx2ks2nMQ7R/wBxqTsnq7LI8JD7CCcy8+Xsj9iq3i92bjnzbl1YnWpey+N7vEppOfwf5iIPyrSNkdnUsPxBYFLhV/usWMRI6Ec8pyA/Jfn5VTcd413Vl8oAJTwn+YkL05Az7ql7HccN60gYAlQQxOs5I123gird+ieAbtFjnOKdwzMpfLnf2ihBAXMBlKgEQDyGtWr8TtxsZXvH2URmuZjz5MMvnvT+3yJYPeWxlAbN4ZE/ZK2501k/Gs/wO7iWuqbzgK6qwggEAmVCsCTI10I5RIJBPMpSp0dGseLL7snx+7bxoAJKNIdYyAna3mknUA710Lg2FNq5dZntkXGkAaFZe40H+L24n+Xz0z/YzA2zjMTmVZBQKDmgGM2gbbQHTy8qouzPa83+0FxCoFp0uWVQgQvcguD0klH/AM5q8bdIzyJbF/8AS5xwW+H92reK86rp/Cvib5hR/irDfQvxNLePZGaO9tMonYsCrx6wpqf6aeJg4lLIAXulkgbHNBDRA1jTn+VYjs3xo4fF2bwAOR1JDbFT4Wn3E+lU7IR9FcP4b3TX2ZlIuhtFmQC95+ZM6XY0A9nzgHX3m34QTt6kfr5VX2+Lrf79FtR3ZKktkIYZntkqFJO6TrG9Wli8SqZVkFQZ2jQRpTi32DM72ixFuxh8pJLOwMEgsAkE/AADz9axT8Au3rlw21zAXALmU7SYPrz26V0jG4QXJzWkbpmSRzjffcn30PatOrMwGrAAwsbE7nc7xr0oa5GmBYWxg8V3ot2Q3dXLlt8v3bjCHBBEHTTaNNKyXaDguGwmLwq3+8vfWLsZXYL3aSEEkfzMNguimt9hrBRmdUAe5l7wjN4isgE6xIBOv6CuR/TDj7hxdjMpQpZTUqVGcku2Wd4kDQmD51Lj9GpNejsr8JSzay2ALPiXVAAYDAkEkGZEgz1NH4qzmRh1BoLgHFBicJZvafa20cxtmIGbXyaasc1VVk2DcLtZbFtYjKirHTKANvdTX4fN9bs+yrKRG+bL06ZaLZv3/vXu4p6ppJhZiPpE7O/WEGVirKpy6kKdToV29/5Ve8VDNaQrlBIB8QJGq/ykfsVUdp81vFG4zXu67iICTaBDnoJD6k77HoBFnh8ct7DIyzAygyIM5Qdj6iuOfEpI6F6RzjjNy3dvNmv4RWt/ZtnJBka6Zrmo8USOYPSvKuuL9m773mazcsIh1hrRZpPtEkMAZMnbnSppRo0tnPFvT59NqA4h2oFpsqjMRGs6eYrOLxO5AAcwNqGJ8hXeclnRMLjw6Kw2YA1oOzODF53BMAAHQZmJLBQAJ5ya5InELgUAOwA2AMCuq/Qoty4b9xyzANZQSZ1+1dvkF+NJgaLE9l0U+I66CAmYk6aDK/KR5eIV5a7Lh5HhUrpBXWYBAOW8YMa69asuK22EkySVUKozeJycxJyCTDFtOenSoWuP9aOQ5YVlCgNGYaEnYTOTcT4tN6goqMX2UyIzHIIUt7L6gCTtcI+PWqHh3EsPh7wfEnwTAC5h4upykbDX3iuicd/sLpA0i7t/eQfCc3xriXaweNR/M3/alS0O6R2DB9qcDfdbVm5ndlJC573ITEM8THLyqv7XYXvFtpaXxEvMsY0AkAsx2I6cq4zavkN4YBGxA1qa3xq9pluNtyJ3/Zqa5snYC4g32jTvmM+s1HgXi7bI3zL+IogYJ8Qz5cpKKbjciQN/XcVvOyn0YwpfEN3dyfCM0QI30tN+Pu1q9klyJJsrO2bxYtgmczTGmgA5x/eGlL6PL39qJgqQQf7wM7/3RWxx/wBHlq5/aYgsQNJZyBO8ZbQ50HZ+jyzZctbvZdOT3gTzGot1PkXZWjHfSM4uWHdWDQdTAEygUbH+Q7isf2eLXMTbT2gpKoOZaE/Df3VtsJwlbDqVe22XYOb7LzjQKATJPxqxHGLo8M4UzOp72fknuqFrTV+y3fAVgsS2Gu4q5MZrQuCEY6Kh6GFMgb8tdIrkPZLijWuJYe7MHvlBJ10c5GnrozVvuL3b14ZWuKFy92Rae8oZdoYd2Z3j0rG3OzwVgVtXcwMgqznbUb2qqLSVEyTbsk+k7ifecSukmQBbAgECAi8veax3f+vrW2x2CfEkLdW9uBm7tS41G0WlJ9MwFZy5bFpvZEgxqJ1HrVbIhqjvfAOKWktC4C4uXbaswa07Au0sfIeN2+PSKfieFviYIuXCD7IZyiiBBAQKTAIPIaDfmeI2+12IAjOYGmsSPfXaPol4g9/AZ7hLHvbqgneALdJILKxuzV7Zbh6f2j79JCUGvArrbXSYO4e6V+ISD8a2LIWRgBMF9NpGeCJ/uyP8Rqswt1syDMCXzA92cw9sKCSw5MY0jfyqhlKnZi9/5pjme9uKvlrkNcv7YYp2xNxGZ2FpmQBnLhSPC0SBuR0rvNq/ntErzDiIjxLE6HoZHvrg3au5lxuIDKs99cmd9WJoYjs/0McS73hiod7Fx7Z9D9ovL+ePdW7cgCSYA1JOwA9TXy7wTtpicGpGHfugxBYKFOYgQJDAzpVhe+lXiDKytiGIYEHwpsd9lke6hNroR2NvpQwguOrErkza6GSCAAMszMk78q03DOKW79sPacOuxI1ExqJr5WbiuY6oPPkateDdvsThJ7hsoOkEBljf2Wkb0W/gcH0Rx1ZQaczpHlUHC8Iq4XwiMxLHpIhdOmiiuQcM+lPG4m9bstkbO0CEVTJnmIrcYDi98WQjZlEN92T7U8xOxNc8ove6No8xo0DV5WWucRuk/wDO/wCn/SlWfiZpaOS/+Crk6N8v605eweIPs6+5vyBru9vDquyqvog/3qfvTyMaxoB+Feq4o4rZwnC/RrjGYDKqgmMzZgo8z4eVdl7KYPC4HCpYt3CSCWdyrAu7AAmCuggAAcgo1Jkmwu+IQxMdD/vtUQwydPgI/OocX0Un9J/+P2P/ADBOvXn6KB1+NeJxjD7i6oJ0nOJ1Ou+x5TUZwiRt7oj970v+Gr0MdDPr1qdGPZD7uNw9y06G+kFWtjxKAJA22mNPhXGu02DQ5hnGZWmQcyzsdRpGn4V2RsEv57n8qCfsphWYsbNtiTJLAtJMn708zT0YbHG7PYHHsAVsHK0GQ9s6ESCIfXeaX/4/4hr/APrNt/En+qu12+z2HHs2LPp3a/pUw4NYj+ys/wDTX9KNETZx7gHYHGLc+0w+VSRLMVaF3IAB1rWv2Xi6c2HbL4Yyvbtp5hvvTPmK2y8LtA6WrX/TX3biplwyjZLY/wACiflpUvEm7Y92ZuxgEUQLVpR/7ik+8kSfjRlnDoOVsejA1ciyp+5bP+AUkw6/wW/8i/pUPDEvyMrQo/l+I/WqztBbdrQW0MxLCcpBIA15HrFagW1n2U/yCaktjpA91CwpA8jMrwCzcW3luK0ySJB2Pn6zVscKxBGWQdwdQatx7vhXhJ/Y/Zp+FC8rMdj+xpYk22u2m6SzW/jOZfnWA4x9GuMLHJbL6zII3/xEE++u35vj6Us51iPhTWFLkhzOAWvo54gXA+rMATEsyACeZObYcz5Gu5dluHWsBgksC8jFQS7ZlGZ3MsYJ0E6CeSijGc9B8Bt/tUV9y6w2o8xO1Vp8DYjt8Tsptdt8/vLOup1zUE/FcOLhcXFk5QTnUHKM0KCToJYnTc+gog4G2Ncg+FNbAp/APSOfxpaseyIV4tYUeG6nPVnDEkmTrm6/ltXPO3PY04vEd9hblktcAFxDcUGVGXMMszKgSPLnOnRjg018Cg+mscpNQ3uHWmUqVkMCDBI0PXXT401Bhsjjq/Rli+ZtD/Gf9NNb6Nr49q7h19XP+musp2cw4GlpT6yZn1Jomxwiyp8NtAR0ABrTRC2OMjsC/wD6jD/5mP5U9fo+b/1Nn3Bj+VdqVRy/f79K9zn+I/E0aBscl4Z2Ba3cS4uJXMhDCLRIkerVtsHbuRDEOeotlflJrSjN/GdfM/r+5rw6Rqdf3186NEG5Q3HymDauH0tuR8QKVXbevzilS0DcTXCBB/3jrrrXufSNp6HU676VA1uNSJGh1YA/CNaeGXzjfqND6/uasROLhA6c9dviRUtpufU9ZB67b/0oS5fAgSBJ0n8NiQf6VILPUEA7bn1gCf3zoAm7+B/SdPlFON+YjXz5RvO+1C3sQuxnkoJygD0E6DcxvpURRZUDX3DUfHRfiPlQAX9Y01gEDp19/l745VKMTBGs+e3w99D27SjZgTOugknpodgPOmAxO5iZ2ABOv5x5eVKwDfrXl5fd9dzTrmI5DePX8TpQGYDQzoIMjXXpz/286e7KTHMAaaA6bGJ0+HOhgFi4vxr1binbQe4/Of3HpQqiTBPvPlpoY/emtM7vWQ2UHQ6iN41FIA031nXp608NvpH75VXi6Bu3WDtB8zoP3zpvfDkR846+0P3tRYUWCtr5a6x0/OvT7/f+E0DJGpPnzH46e/z+HgB5GBG2vx+f75K0FBlxRqDPxPw310igzwxT968BuIuPE79TT3PmeceZ8o/e21MNzkCRzG/ONPKi0HI9OH6R3l2N/an8R76kt2o1zMf7xk6+7pQ7uw0316899yQY91Jp10jnp1+VFhTDRcGnL3/19dKXnp8Z9d/fzqqDwYGU7yJ3JnfTyqQaD3df6HpRtQalh3semkchPTnTWuCNxPxkflQRYjX8Z/TSoWuRuTGnUz8tZ8+lGwalgbgg6nfYfv0qO5dHl1k6Dbr/AFoRisbmPQjb0Eimo2mkbfzD5H9Kewahnejkfjyr1mBO49R+9eXrQCkbc+RiN969dfXT100/SjYNQ3OOQ9OVMb1jy1EfGg3J6HmJiB5+lR3VIC6mJgDb4cvLSqsKDHugHeNB0+XMn9a8N3cA8tROtDGzMSdRryOnnPP40wsJGYwdRJbqeUfhRYUgp8MCdyP8Tr8gaVA3LCz7YHqN/MTypUWFInXFZTqH6CABvz1HrsetO70gqInnGrMfOCZHLpuaGF2WUMCgmc3IE6gxmH7NSvIMISZ1nKCTptqNv1pFD3xU5pA03Uaz7upkCnfWdQSpaQTpEiOmYx/t5UrdohDMDWVzZdfM+usT8tqhuYfkvteoMz5gRvSsRMMUu+ikjQEw/TQKYYyNpipExAaFAiNSBqZ8zr6adaBtWSBmLnxAEkZR5BpB198/OpUQQBmIbWI1MTOpPhBOvTY9JosYQ4jMQDvzMAwfuxp0EeYpyOuhVlO+mYHUAzA+8f0oZ8NuSWBnfNM6RIX2R8fhXuVlkqVMwTpm+O2sToPL1JYgoXpn2lIEnQDTXXoR6/lomxJIlZg7Eb6zr19+u9BogVCLgJAg5pC6bkvnPUnwgxpvJpXnMiPCwJOqgTIGm51AGpjafOgA646hQWEdT7p33bTpUDZRJ0IJA01JOuumu/pyNQK+pXIGmTPKOei7a9Ou+1SLbRRDAKxkiAFI1GXYTM+e0edAiRWJgmeUgzIXlvPQ6a7mKlt3QVPlET0JgbHT9aEvj2fGntaAyZHOZ9n2TyNQ3L3OMxjNM5FHTVQOoOu+Wkx2Wb3dhlOp9PWJ31jp1piYoRqwmYiASNtx+ulBpfAhWUwQBmdghJ5QTqW0WOeuvlJdZiAIfnBzTPwEQZM/KNKVAFNeI0mAdiZHz9efnTbi6bwfQTt+tC2bZ0MsBzAJMzGsQTIAjT/aYWmXwnNGo5Hxbr93aP8AuqaHY5lgFs0DXU6DkeWnM8+XOowdykabzJ2jYgeZ2phvHmARHpyMzAnTSBHxqUuSNgimDIl2P+ZZMzFUSOtk7E68+fuk8qgv3DrrGu2h8t5jWOXQ+U+wuUnK2sgEaAr1G2vPn7qhKnMGKuwkCSTvsdBPLkSadBYVaI5ERHQSfnAJ99JgCZLidNj+9f022qB4zQuiiCZBOgjbJ5j8akOgiARuRrprpodTryk0AOuZQvhO+xIPlOv9aRWfTTYTPXfY+nzodRJBGRgxOYxtsIgEZYJ56iRXrsQBlE6y0MGbpoF6bT6gxToZK92RsTPOGga6ny0odTDeENEclk76ncyfL9aH78ltNP7omNdywadh7talGJBByuJPXX4CRp+vlQBOLxAjxHXxHQjz5+XnvXhUaanrAAzfIedMssSuXSRG5XLppoJnfavBcYgHUEGI3J68o84oAeyqYlRvzWN+k6j89eleJZhjAXYezm9RsDp+lNu3pMAkGNsmhJGuvzpFSIldfPYSDyMjlzp2FC70mZ/GfjSp1oqZnKDPUfPz/SlRaCgHtViWXB5lZgZUSCQYJ1E+dTYDcHn3dszz8RefjzpUqQzx28APMlpPM6Lv13NSdlfGjF/GTeykt4jlGwk8h0pUqGCC7C/ZseYe5B5iBpr5V7hEBtyQCddTv7Z5+4fAUqVIOiLA3mMyT93n13qQ/wDM8hp5eEnTprSpUEr2RYiyvdK2UZu7VpgTMbz186bw4eCecW9eepE60qVJFMLwiD6tMCcm/PXU/MA+6qTh10racgkHIuoMH2CfxJPvpUqoku+HoGt3iwDGdzqdAsb9K8wajNb06f8Aax/GlSpFEHaxAtpioCmH1Gh0DRtXnJfNhPnDCKVKpfsESYhzmbU6RHvDzUQaXbymPLQUqVMOi7wdsG3MCddY102oe2IsEjc2gT5nJv8AIfCvaVAuzPYO8xvWgSSC4kEyNzWnxA8IHIEADkBJ0A6aD4ClSpsfZBZtgNoBpEaedA4gyATv4dfWZ/AfClSoBCxKCFMCSxk8zKSZ99B4Owsnwj2rnIcmEUqVDGg64ZUTr9mx16iYProPhQGCxDS3ib+0cbnYZIHpXlKl2JkgYg3I0hLkRy0O3wHwqVBCpGkgk+ZDaT12HwpUqoBvekAGTOvPzP6D4CpbbHNvzj3QulKlQDPMPh1YEsqnxMNQDoCYFKlSoGf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82507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7.Jihočeská obec </a:t>
            </a:r>
            <a:r>
              <a:rPr lang="cs-CZ" sz="5400" b="1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H</a:t>
            </a:r>
            <a:r>
              <a:rPr lang="cs-CZ" sz="5400" b="1" cap="none" spc="0" dirty="0" err="1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olašovice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3789040"/>
            <a:ext cx="5148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Domy  v </a:t>
            </a:r>
            <a:r>
              <a:rPr lang="cs-CZ" dirty="0" err="1" smtClean="0"/>
              <a:t>Holašovicích</a:t>
            </a:r>
            <a:endParaRPr lang="cs-CZ" dirty="0"/>
          </a:p>
        </p:txBody>
      </p:sp>
      <p:pic>
        <p:nvPicPr>
          <p:cNvPr id="8194" name="Picture 2" descr="http://www.vyletnik.cz/img.php?f=/images/vylet/holasovice_-c6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1285860"/>
            <a:ext cx="4857784" cy="49292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63722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8.Zámek a zahrady v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kroměříži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http://www.unesco-ic.cz/pic/kromeri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1857364"/>
            <a:ext cx="2917775" cy="285293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588224" y="836712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Zahrady</a:t>
            </a:r>
          </a:p>
          <a:p>
            <a:r>
              <a:rPr lang="cs-CZ" dirty="0" smtClean="0"/>
              <a:t>v  Kroměříži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907704" y="2348880"/>
            <a:ext cx="32885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Arcibiskupský zámek v Kroměříži</a:t>
            </a:r>
            <a:endParaRPr lang="cs-CZ" dirty="0"/>
          </a:p>
        </p:txBody>
      </p:sp>
      <p:pic>
        <p:nvPicPr>
          <p:cNvPr id="7169" name="Picture 1" descr="Arcibiskupský zámek Kroměříž (Foto: www.zamek-kromeriz.cz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2786058"/>
            <a:ext cx="4572000" cy="3429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800" decel="100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9.Zámek a zahrady v Litomyšli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2780928"/>
            <a:ext cx="20108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Litomyšlský  zámek</a:t>
            </a:r>
            <a:endParaRPr lang="cs-CZ" b="1" dirty="0"/>
          </a:p>
        </p:txBody>
      </p:sp>
      <p:pic>
        <p:nvPicPr>
          <p:cNvPr id="23554" name="Picture 2" descr="zamek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1928802"/>
            <a:ext cx="5929354" cy="4357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9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10.Sloup nejsvětější trojice v </a:t>
            </a:r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lomouci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http://www.festamusicale.com/temp/paragraph_center_zoom_946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190874"/>
            <a:ext cx="4762500" cy="3667126"/>
          </a:xfrm>
          <a:prstGeom prst="rect">
            <a:avLst/>
          </a:prstGeom>
          <a:noFill/>
        </p:spPr>
      </p:pic>
      <p:pic>
        <p:nvPicPr>
          <p:cNvPr id="1028" name="Picture 4" descr="http://imgs.idnes.cz/domaci/A050518_MHK_SLOUP01_LUDEKPERINA_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55664" y="3573017"/>
            <a:ext cx="4388336" cy="328498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2780928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Sloup nejsvětější trojice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800" decel="100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9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0" dur="100" decel="50000" autoRev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1" dur="100" decel="100000" autoRev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2" dur="100" decel="100000" autoRev="1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73079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11.Vila </a:t>
            </a:r>
            <a:r>
              <a:rPr lang="cs-CZ" sz="54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Tugendhat</a:t>
            </a:r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v Brně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6628" name="Picture 4" descr="http://www.discoverczech.com/apictures/z_brno/brno/sights/tugendhat/exterior1_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436737"/>
            <a:ext cx="5076056" cy="3421263"/>
          </a:xfrm>
          <a:prstGeom prst="rect">
            <a:avLst/>
          </a:prstGeom>
          <a:noFill/>
        </p:spPr>
      </p:pic>
      <p:pic>
        <p:nvPicPr>
          <p:cNvPr id="26630" name="Picture 6" descr="http://www.jm-unesco.cz/links/brno/vi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888690"/>
            <a:ext cx="3851920" cy="288894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139952" y="980728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Vila </a:t>
            </a:r>
            <a:r>
              <a:rPr lang="cs-CZ" sz="3200" dirty="0" err="1" smtClean="0"/>
              <a:t>Tugendhat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12.Židovská čtvrt´ a bazilika svatého Prokopa v Třebíči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7650" name="Picture 2" descr="http://www.unesco-ic.cz/pic/treb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56412"/>
            <a:ext cx="3563888" cy="3001587"/>
          </a:xfrm>
          <a:prstGeom prst="rect">
            <a:avLst/>
          </a:prstGeom>
          <a:noFill/>
        </p:spPr>
      </p:pic>
      <p:sp>
        <p:nvSpPr>
          <p:cNvPr id="27652" name="AutoShape 4" descr="data:image/jpeg;base64,/9j/4AAQSkZJRgABAQAAAQABAAD/2wBDAAkGBwgHBgkIBwgKCgkLDRYPDQwMDRsUFRAWIB0iIiAdHx8kKDQsJCYxJx8fLT0tMTU3Ojo6Iys/RD84QzQ5Ojf/2wBDAQoKCg0MDRoPDxo3JR8lNzc3Nzc3Nzc3Nzc3Nzc3Nzc3Nzc3Nzc3Nzc3Nzc3Nzc3Nzc3Nzc3Nzc3Nzc3Nzc3Nzf/wAARCACLALoDASIAAhEBAxEB/8QAHAAAAQUBAQEAAAAAAAAAAAAABQACAwQGBwEI/8QAQBAAAgEDAwIFAQUFBgMJAAAAAQIDAAQRBRIhMUEGEyJRYXEUgZGh0SMyQrHwBxViweHxM1JUFiQ0U3OTosLi/8QAGQEAAwEBAQAAAAAAAAAAAAAAAAECAwQF/8QAJhEAAgIABwACAQUAAAAAAAAAAAECEQMSEyExQVEUoWEEIlJxkf/aAAwDAQACEQMRAD8A7jSpUqAFSpUqAFSpUqAFSpUqAFSpUqAFSpV4TQAsihup6iIra4+xyW8lzAU3xySYCZI/exkjjmgH9oHjCPw7YmG0ZW1GYfs14IiHd2/yH6Vy/wAnVNNzqBciaTmZncMJMn+LPXJ/OmL+jv8AnjmmMayngDxJLr2nS/bZIzdxPhlBAbbgckfXI+6tQeapIxlJkchzUBFTsKYRWkXRi0RDg04cnJr0imGq5JPWCM2SKhKKGz1p9efWqWxLogaNT8U3y1/5jVgIrd69+zN8/hV5qJy3wgxSpUq4T0xUqVKgBUqVKgBUqVKgBUqVKgDys7408U23hrT/ADGKyXkoIt4M8sfc/Aq54l1608P6Y95dtk/uxRjrI3YCuNOmoeKdWmv77IO71MW9MS9kHxjt+vJdbscYuTpFVBd63qD3V05mnkO93LDDfoAKI3elzrCZ0kaaLHqXB9JHxzx+H0qzeWKtp72dhK1vuHMu0gs3Zjg/GcfWq/h7T7zSLl5ri+e5RlwYySfpjJPTBqcxtpJbMGafe3miait9YymOVOMEEhxwSpH9fyrs3hnxDaeIbAXFuQkq8TQE5Mbfp81g9U0eG9DSWpVJMcqP3W/Q1mba61DQNUWe1BiuIuChGFde4bnkH+vcXGdmOLgNHeSKawoR4W8R2fiOx8+2OydOJoCfVGf8wecH/PNGtv3VpZyOJCRUbVZK0wx+1UpENFfFeFDnt99WgiikFUnoaecWUrGFwMjmmev3arvmYGAPx4qDzR7fnQpNicUuwlSpUq5zvFSpUqAFSpUqAFSpUqAFSNKq2o3cdjZy3MwYxxrkhQST8YFAHF/G2qC68QSvrDyGW3kdbaxgOWChuDkHC7sA5Jyew44zlxqOp33l+s2lvHkR29sxCr9T/EfmjNloLX17dzRQeTBJO7epgcAnOD74z+VGrnR7az01mXLsQp39OpFJtFJtKkYXy7txhru6PuRO44pCyuGH/FnK9wZXOKMahcLY2jSkM+OCv9CvbSUXVrHMilVYdCORRQjPol3Y3Bmt5riCbuySMM/Xse3WiTeI7qaMQ6vaxXkY6SAbJV+R2P5VLLyXBGOMmqKC3uI2ZMFRxnpRQ1JpF7Q9XFjrlhe6TvL/AGuO3KSZQMJMKQwHUeoHHTIFfQ+yvmXQWxewEA/s9Vt3JC54V4ycDv8ASvpuN1kRXQgqwyCO4qrIcUxvl0jGPapKVFk5EQ+Xjov3140bsMZNTk4BNUvte+SWIekqBgH945H8qdslwQPvJfLnaIMN+PSGbv2oT9pB5+3Rrnse35UfmjS4gkeMB3x6sd+P0rKt4c1VmLYiXJzjzcY/Kr1GuBacTf0qVeZ+ayNj2lUMtzDG2HkUH2zzVe5vYTEQkpBPcClaKUZPhF6oJrgxnGwHpzmokv4FUBpOg64qvqF3BHB58jqseVJd2wOoHei0GSV1QTVgwDKcg8g+9e0HtdcsWjWOKQSFFGdhBxUx1eAfwyfgP1pZ4+laOJ4EqG+IzjR7kk7RgZOenIpp1mHGRHIfwoB41v1vtAntEJiMpUb3PQZ5/KjPH0HhTStoymnwC40O5heXZ5zyLvB9zXl2Y7TSYdNtMSGKNI1aRuSFxz89KqR6nY2UUdraCW/kHQxj0gntn/fpQnUNU1R2dZY4I4+0eeQPnil2STtZ3d5hDEm5iBtf255/r3pJp2qBvKFrAGzgIHGfuoXb6vdRDz0urFVCeYSZGGV6ZzkcdKU2v3iTs5ltEl3KjFCwYMecde9O2FImv7e8092S7hPPOUIYD8KG2y20CBIQFXOcGr9zd6ox2MsZRjwDGc/jQy4eT1F7cjGc7DkU0xEGnXa2V1uJZVS5EpcDJUhuoHfoK7X/AGS6mb7QLiDzTJ9kuSgJ7AgED864kqQtIssRXzEOSrjgn2rceCvEuq22p2yCfTrfTppg115VuBxjB7kg8AfFUNK0dupU1WDAEHinUiSveTrbwNI5AAHGT1oFdW8upvG8Un7NQf2in0sSp4745wKLapEHtZWJwVGVJGdvzQ6ZvJW3iwFiYEDYc5OMckdskflVIlnlo32WOVbYwvORu27iSQGwSeT0GKxNz4r01biUSX0BcOQ31zz2qH+0K7ltBKdJLGaQbS0bZKFeDg9eOB93wa5N9klHBT8azct9ioqPZ9SS6mo4ijLfLcCqVxfzsrEscYztTgn4HesA73MW0SaxdRj/ABXBXP50m+0ogaTV7oKeQxuWAP51ElNnRGeFHo2kTtKquVZCRnDjkfBp5NYmOKeVQV1O7lU9CLpiP51FMqo5STVbhWH8DXbZ/DNRps2X6mPht5pGjikkWJ5SqkiNSAzkdhkgZ+ppm1JQGaPBIBIYAkH9ax0enSeSk9xf3WAu4lp2AXI+tOht4bonyNSll29Qt0zY+vqpabD5MfDYquOn5Co7hpI4y0cYdgRhd23P3msjc2ttbbftN+8e7pvuGGfzpyabHLGJEuJWVuVIlYgj8aWmyvlLw1e45ySRj3NZXxdpSzrPqUkjyxRQ5+zmQhSR8D4qm8Gni4EEl2PN3Y2NJk59utTXkVta2UlnLciOKUgtDGuZH98de3xThCmRi4ynGjK2l/OuoWOwrDEtwA6JjACtHnJ+ctV7xFewTSXQiYlWX9wIecgfFX7CKbMj2mlxxhWCiW4bDdPbBPPXtQ7U4bt7+YXEkTvux6UwPjvW6e5xmJOmSPbeSEkBa1WEnaf3gwP+VWpLCVpxI0EhxdRy/u/wgDI/GjdwFt2xNfIh7DAHalAjT4aG+Mi/8qbf0qhEl1ekKu5ZAR/hNZd5JVMoR3Db2YZPYzL/APXP4VpLq3mYA+du5PYYx91UJrWTqERhj97ocfSgCPQ5pb0Src7WO1RyBweeal0m8vdPkS50u6MJIBljZcpJ/hYHrn4wfY0wRCIsyxyQnHJXHI+6orMqGjJGAOSKBnafCn9pOnao62mrqum3xIUb3/ZSk9NrHoTkcHHPTNbsMCARyDXzbcLb3ZwVBVhtK7eMfyo34a8Z614bdYd51CwB5t539SD/AANzt47cj6UCO7SIskbIwyrDBHxQjWIBbWguEjEhRvUvABB9/jIFQeHfGOjeIIS1ndqkyAeZbzemRM/HcfIyKIarMzWEhhXzQykHbzntgdfmmhNHLL7RNR1zUbgBUWZnOVHCqdvI46ckCs9No/lzSRtEwZWKkAIcEGtpYXt3aSrMhgt7Y3BLF5NqthQep6cH5zVSS/s5ZHkaytiWJYkS8HP3VKiiLBesFX1KMFlASLOCAeS3+lQeLJZ7TTrJbWNZXD/ulCwxtOeB9a0gAdgGPOO9SBBnLdexp2aFHQN390WzyoqyMm5lAwAc81ktVv7seK2tY7cG1ll9cpjPGE7Hp2rfIoBAU49qZeKPs7dMtjGO+SBSsaIdfYw+HbtlBLCAqqjnJxgChXgaa4ube4kvFCvlQFClcDnsa0e5vf8AKnoGPTGfpSvoZif7R9QvrKa0fToPNk8tsjyy+BkHoPpWgiu2s9CtpWVC3lgtnPGepx99F2wT6gD8gcn76z3ix0SyQOFIY48vdtc57jg8f1kVM26pDALX92/iS2iEnmwPN628kjavBwW7NkDjHTrWrvr+CKzlnhaN5Vby1bbuG/sOOuD7flWa8P3El950BYRQmMkLJ6Q8mOM4+fc1LqlzDBaJarLCTEzFk4wCcbe/Tis7qNBZDpGuX8GvCC+uPPhmcAq0e3aTwPw6V74nmaKS5CMQ7SkKfbqaDxR3Mlx50e1nTDLvOQD1A+vGKi1ea8n2y3JUlizHBOTnrWkU6sQKcjcxb1Fj1bqalteJN8WVcHqpPX2qOQZcnHB6fFSW+TJtXJB44Gf65qsuwWHzIrwqxHPLHA6n8Kz9xKZ5MySPk9MGrkougPUFw3IGT6RiqjJCoRw2+Qrscq+QhAyP5UOxIs6fI5/YTHew5Vicn6VTEwSbCjJHtTluFgcMcjjjihZupEu3w2AWJG0CqXAMPW82xTlBkjOdoz8jNXrULcsQDg9QMdKzyzzEDLHp2H+tPW7uIXXDsGz1wP1pMr9tBe0spV1MSRzsvlyh/NHpwvGQCPfOMVvPDWsXemz+ZN9pa3nyHVRnnPbsMHNY7Q9R8+V0ZVEjDczkBd+O3FE01STd9knVI3zmIEcqf0NZSxKe5k1uba61S0ktbe2nKLAsqOSkeNo2kHHPx/XFYeT+7lkYDU4WwSMiHGf/AI1WvbyW3lPPYjcRxn/WqJdCc5j5/wAIpaubdoFE2dhbLZ6lNeXNskp3kxkY4HHP5fnVq1ne53SSYBZiQFGAB2qhpt19u017lEfAX1HGB06/TPermn+iNAfatOTS9qLF1epZ20mLYyzbfSzH057dCKCaVayB4Hli2SM6lmyOTnJ+aLapFILcO8bqjFQGKkCvbdVMkCjrkn8AaUWOV9l2aeO3jZmhdwBnK9OO3WqOjTXk6zPeOm13zEE42p+tXNRXbp0jYPTr25NQ6ehWFVJycdqXY23VGb8SWOpT6qLqJpRZRRDdslIyQT2BHxUYuEtkEwj33E64M0rEkj4446f7Vq7+L/uFwxHAXnPfmsylpPdeY4yzQxLIigekZLDk8ccfh+albWxN0AooRHdtK8uYpBgxpL0Gc88Hrjj/AGqtfajJJLG3qbavqBUc89T7n5qG6u2WGRd53EkcjLAgdDxnGKitLgyz24Kxsowxbjd+9/F/l3+tTGLvcUm3ybTT9L09tOW5hR3eI78s+7YcZA4OMjPfPWh/iUbHt1fG3LcE8Z4rSrZwWWnTpbsmH9ZwQNxPXoATWW8QDMluBncdxIyfitIjBrWMcgLq2w9fT3qeKzWFGIYFgCOT/pU1uQpAAbOenPNJ0YJwGbAOevNaEjZgecBcBQBk9OB1oO0OEZYsBXbceO9F7hXVXwG4VeSD7Ch3Uhume1AEccYAIxnAJzQ2dIxeSkggbx3+BRcHBOGHKnvihUv/AIiTrkEH3/hoAY140M4iW3jcHG0lj0IoiY0JRigzgnOOlRw21pPteYHzBjox7VM5VSo2cbTyaAPNPjAudsrIsWcnIPv0qXVpGVvMLuQTxuOf5moYjukwNqkd80Sh06fVJIoYihcpweOccms8RXuJ2PjuHnscygO7tuD9xnj9D99BXtZt7ejue9amPw5c2NvvmWaRcBdxABXOMH8sffViTSR5jbo7jdk5wy4z+FZRaRppyaHaYHt9KBDoonwWSJsrwOh+am1HV10m3syYPOee6SBV34wW79Dmo57VtP062ijtjDEmc7U2gH6D35oRe+I4A0Ak0uO4eFxInnPjaw7j0nBrWNNtoTdGr1KaZ3jjmcuAcgYAxUVzqCadC17MjskETOypjJ5A4zx3oEniSG9uoUMLxSNhQv7wznHXHejhtBfrNDdQlrWSMKQ3AbnJHz0FCVbDcr5Ld3qUt3pFrMhKW91GkqoVwwVgGAPPzUsFzHDAHnkVFA5JOBUWqRLJbQxWx2JCAiKR1AwAB+FAtauALSOGTIG4llPXABqarcHO1uaO+1G0u9Eae0uIp4mYIGRxjdn93PvQ+yvo7TzYnBhuGCRiNhkkjJ+4EGhdjPBa2Mmm21rHLF5nmSCZ+Mnvnt0obqt2MKHIcs27Yx6j49umAeeM/NZxm5K4kXfBV14m6uZ54WIQuS2whWYkbcd8jp+X0oVIY7B4QgVZPKBcKScEjrnsfge1TzoxkGQGYspwjhiAf4cY5OefjOKp3UpFzLGpEgyV35I3H6e/bmtkyTQ2Oq3SWqQyI7RoEC4bO4c88k1PrUomFtIZFZst6kbtxipbXXLOLSE0qKzaMsqhcnIwcMHyV56j6UK1QSxpayYRg8f/ABgQRIBjB/r3oSplFyGNSyhSW5BbOOaklUBWKkcduP0odHLK2ASuAvUHp+VTPcvDb7W2KN3Jzzj6YrQCW9TlsMDmNT249I+KHBABy5OBx6e9XLuQsxIVlbYozkc4AFCfNYZO1sDjLMKQFtsKoYYHpPNCJt5unOOfTg568VZ+0rtbGRntn/Sqs75mQKmTgeonrTT6C0TQlx1Uge5zxVl3ZnRAjMcclTkfdVNX2cswXjoTThqCko8i741PTcM/UChissoHEgKAjoRxR/wrc/ZtTtDLhduQGY7R0I5P31npb9ZWJjQhycjc4oho7zsG88IIA2DwC3boMc9ajEvLsrCzoWo6hFJNHBMN8e3JRAWyc8ZwOnWh80cZmkMU0yoWO1QrgAZ4GM0JhudLUTbLkB93AY7G6Ke2Pc1B/eUH/Vyf+/8A/quVzUdmjTVoIGEnb5hGF6AmoDpVo7F5IAW96KrGmR6F6jqKRVcAbR+FcybXBhVAu3063t5lmjt0MiHKlhnB98UVN9cNnfgn6U1gAMgc8U1gMvwOFyOPijUmuGCLFvqcsDrujiZAc4YA5+6tRpmrabeIYpo0ikK59SqFP38fhWPjAy3A4bjj5pJ34H72PuxVLFl2XGVBy68NxTO4gmtDvJYFVC8ntxmqUvhC5i8x1s4peMBkcZYe3PSoIui/T/KkLmdDHsnkXHHDkVNx/P8AoZUDb3w+bOwmcaVJEsY35ZQx6561Rg8KuJnvcXkH7R8KIwVAJIKkY5Hajl3qd8dNuUN1KVKOCC3bFWbXVL6OIqlzIFLucfJYk/zNXGaUdmxqH5AttYQQWksEkKyebMJNpXiH0gMq/BI5qlrGmieONfOjtxGTtBAVecfHxW1tNUvncB7hmBBzkA09tQuSBl1OfeNfj4qtSS7+isjrk5tc+HLq4j8qC8iZRjcyyYz8cV6dDuFiKyTq7hdoO/P+1dOFy7AKywlSeQYU/SvVKb1/YW/T/wAhP0rTVm+/oWSXpzq40u4nuA8ckew+5+BQ278N3xPonQKWJB55Fdejjhc5a3tydxH/AAE/SkLa1C5Fpa5/9BP0oz4v8voWnL04pJ4bvjwpjJPB9eKuQ6RqCwgFITsXAfIbbXXZ4YEKBba2GTz+wT9K88uERyOLa2DBSQfITr+FLPP36Fpv04zc6FM7AyyAyNyFyAT+NUH0SRfSBNgHkCMn+Vd9eQojFFjU7QcrGo/yryW6mCLh+o9hVqclyw036cEi0a+R1aBJWAOeRt/nR62sdRwWeJlOecvnt8fSui6ldzs7gycDpgAe361Se7uGmlBnkwFyAGIGcin8pLolujDXOiS3Mpc5RyOqtnp91Rf9mbr/AKgfhWouWZ39TMSQMkmqG9ves5Y9u6JbP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654" name="AutoShape 6" descr="data:image/jpeg;base64,/9j/4AAQSkZJRgABAQAAAQABAAD/2wBDAAkGBwgHBgkIBwgKCgkLDRYPDQwMDRsUFRAWIB0iIiAdHx8kKDQsJCYxJx8fLT0tMTU3Ojo6Iys/RD84QzQ5Ojf/2wBDAQoKCg0MDRoPDxo3JR8lNzc3Nzc3Nzc3Nzc3Nzc3Nzc3Nzc3Nzc3Nzc3Nzc3Nzc3Nzc3Nzc3Nzc3Nzc3Nzc3Nzf/wAARCACLALoDASIAAhEBAxEB/8QAHAAAAQUBAQEAAAAAAAAAAAAABQACAwQGBwEI/8QAQBAAAgEDAwIFAQUFBgMJAAAAAQIDAAQRBRIhMUEGEyJRYXEUgZGh0SMyQrHwBxViweHxM1JUFiQ0U3OTosLi/8QAGQEAAwEBAQAAAAAAAAAAAAAAAAECAwQF/8QAJhEAAgIABwACAQUAAAAAAAAAAAECEQMSEyExQVEUoWEEIlJxkf/aAAwDAQACEQMRAD8A7jSpUqAFSpUqAFSpUqAFSpUqAFSpUqAFSpV4TQAsihup6iIra4+xyW8lzAU3xySYCZI/exkjjmgH9oHjCPw7YmG0ZW1GYfs14IiHd2/yH6Vy/wAnVNNzqBciaTmZncMJMn+LPXJ/OmL+jv8AnjmmMayngDxJLr2nS/bZIzdxPhlBAbbgckfXI+6tQeapIxlJkchzUBFTsKYRWkXRi0RDg04cnJr0imGq5JPWCM2SKhKKGz1p9efWqWxLogaNT8U3y1/5jVgIrd69+zN8/hV5qJy3wgxSpUq4T0xUqVKgBUqVKgBUqVKgBUqVKgDys7408U23hrT/ADGKyXkoIt4M8sfc/Aq54l1608P6Y95dtk/uxRjrI3YCuNOmoeKdWmv77IO71MW9MS9kHxjt+vJdbscYuTpFVBd63qD3V05mnkO93LDDfoAKI3elzrCZ0kaaLHqXB9JHxzx+H0qzeWKtp72dhK1vuHMu0gs3Zjg/GcfWq/h7T7zSLl5ri+e5RlwYySfpjJPTBqcxtpJbMGafe3miait9YymOVOMEEhxwSpH9fyrs3hnxDaeIbAXFuQkq8TQE5Mbfp81g9U0eG9DSWpVJMcqP3W/Q1mba61DQNUWe1BiuIuChGFde4bnkH+vcXGdmOLgNHeSKawoR4W8R2fiOx8+2OydOJoCfVGf8wecH/PNGtv3VpZyOJCRUbVZK0wx+1UpENFfFeFDnt99WgiikFUnoaecWUrGFwMjmmev3arvmYGAPx4qDzR7fnQpNicUuwlSpUq5zvFSpUqAFSpUqAFSpUqAFSNKq2o3cdjZy3MwYxxrkhQST8YFAHF/G2qC68QSvrDyGW3kdbaxgOWChuDkHC7sA5Jyew44zlxqOp33l+s2lvHkR29sxCr9T/EfmjNloLX17dzRQeTBJO7epgcAnOD74z+VGrnR7az01mXLsQp39OpFJtFJtKkYXy7txhru6PuRO44pCyuGH/FnK9wZXOKMahcLY2jSkM+OCv9CvbSUXVrHMilVYdCORRQjPol3Y3Bmt5riCbuySMM/Xse3WiTeI7qaMQ6vaxXkY6SAbJV+R2P5VLLyXBGOMmqKC3uI2ZMFRxnpRQ1JpF7Q9XFjrlhe6TvL/AGuO3KSZQMJMKQwHUeoHHTIFfQ+yvmXQWxewEA/s9Vt3JC54V4ycDv8ASvpuN1kRXQgqwyCO4qrIcUxvl0jGPapKVFk5EQ+Xjov3140bsMZNTk4BNUvte+SWIekqBgH945H8qdslwQPvJfLnaIMN+PSGbv2oT9pB5+3Rrnse35UfmjS4gkeMB3x6sd+P0rKt4c1VmLYiXJzjzcY/Kr1GuBacTf0qVeZ+ayNj2lUMtzDG2HkUH2zzVe5vYTEQkpBPcClaKUZPhF6oJrgxnGwHpzmokv4FUBpOg64qvqF3BHB58jqseVJd2wOoHei0GSV1QTVgwDKcg8g+9e0HtdcsWjWOKQSFFGdhBxUx1eAfwyfgP1pZ4+laOJ4EqG+IzjR7kk7RgZOenIpp1mHGRHIfwoB41v1vtAntEJiMpUb3PQZ5/KjPH0HhTStoymnwC40O5heXZ5zyLvB9zXl2Y7TSYdNtMSGKNI1aRuSFxz89KqR6nY2UUdraCW/kHQxj0gntn/fpQnUNU1R2dZY4I4+0eeQPnil2STtZ3d5hDEm5iBtf255/r3pJp2qBvKFrAGzgIHGfuoXb6vdRDz0urFVCeYSZGGV6ZzkcdKU2v3iTs5ltEl3KjFCwYMecde9O2FImv7e8092S7hPPOUIYD8KG2y20CBIQFXOcGr9zd6ox2MsZRjwDGc/jQy4eT1F7cjGc7DkU0xEGnXa2V1uJZVS5EpcDJUhuoHfoK7X/AGS6mb7QLiDzTJ9kuSgJ7AgED864kqQtIssRXzEOSrjgn2rceCvEuq22p2yCfTrfTppg115VuBxjB7kg8AfFUNK0dupU1WDAEHinUiSveTrbwNI5AAHGT1oFdW8upvG8Un7NQf2in0sSp4745wKLapEHtZWJwVGVJGdvzQ6ZvJW3iwFiYEDYc5OMckdskflVIlnlo32WOVbYwvORu27iSQGwSeT0GKxNz4r01biUSX0BcOQ31zz2qH+0K7ltBKdJLGaQbS0bZKFeDg9eOB93wa5N9klHBT8azct9ioqPZ9SS6mo4ijLfLcCqVxfzsrEscYztTgn4HesA73MW0SaxdRj/ABXBXP50m+0ogaTV7oKeQxuWAP51ElNnRGeFHo2kTtKquVZCRnDjkfBp5NYmOKeVQV1O7lU9CLpiP51FMqo5STVbhWH8DXbZ/DNRps2X6mPht5pGjikkWJ5SqkiNSAzkdhkgZ+ppm1JQGaPBIBIYAkH9ax0enSeSk9xf3WAu4lp2AXI+tOht4bonyNSll29Qt0zY+vqpabD5MfDYquOn5Co7hpI4y0cYdgRhd23P3msjc2ttbbftN+8e7pvuGGfzpyabHLGJEuJWVuVIlYgj8aWmyvlLw1e45ySRj3NZXxdpSzrPqUkjyxRQ5+zmQhSR8D4qm8Gni4EEl2PN3Y2NJk59utTXkVta2UlnLciOKUgtDGuZH98de3xThCmRi4ynGjK2l/OuoWOwrDEtwA6JjACtHnJ+ctV7xFewTSXQiYlWX9wIecgfFX7CKbMj2mlxxhWCiW4bDdPbBPPXtQ7U4bt7+YXEkTvux6UwPjvW6e5xmJOmSPbeSEkBa1WEnaf3gwP+VWpLCVpxI0EhxdRy/u/wgDI/GjdwFt2xNfIh7DAHalAjT4aG+Mi/8qbf0qhEl1ekKu5ZAR/hNZd5JVMoR3Db2YZPYzL/APXP4VpLq3mYA+du5PYYx91UJrWTqERhj97ocfSgCPQ5pb0Src7WO1RyBweeal0m8vdPkS50u6MJIBljZcpJ/hYHrn4wfY0wRCIsyxyQnHJXHI+6orMqGjJGAOSKBnafCn9pOnao62mrqum3xIUb3/ZSk9NrHoTkcHHPTNbsMCARyDXzbcLb3ZwVBVhtK7eMfyo34a8Z614bdYd51CwB5t539SD/AANzt47cj6UCO7SIskbIwyrDBHxQjWIBbWguEjEhRvUvABB9/jIFQeHfGOjeIIS1ndqkyAeZbzemRM/HcfIyKIarMzWEhhXzQykHbzntgdfmmhNHLL7RNR1zUbgBUWZnOVHCqdvI46ckCs9No/lzSRtEwZWKkAIcEGtpYXt3aSrMhgt7Y3BLF5NqthQep6cH5zVSS/s5ZHkaytiWJYkS8HP3VKiiLBesFX1KMFlASLOCAeS3+lQeLJZ7TTrJbWNZXD/ulCwxtOeB9a0gAdgGPOO9SBBnLdexp2aFHQN390WzyoqyMm5lAwAc81ktVv7seK2tY7cG1ll9cpjPGE7Hp2rfIoBAU49qZeKPs7dMtjGO+SBSsaIdfYw+HbtlBLCAqqjnJxgChXgaa4ube4kvFCvlQFClcDnsa0e5vf8AKnoGPTGfpSvoZif7R9QvrKa0fToPNk8tsjyy+BkHoPpWgiu2s9CtpWVC3lgtnPGepx99F2wT6gD8gcn76z3ix0SyQOFIY48vdtc57jg8f1kVM26pDALX92/iS2iEnmwPN628kjavBwW7NkDjHTrWrvr+CKzlnhaN5Vby1bbuG/sOOuD7flWa8P3El950BYRQmMkLJ6Q8mOM4+fc1LqlzDBaJarLCTEzFk4wCcbe/Tis7qNBZDpGuX8GvCC+uPPhmcAq0e3aTwPw6V74nmaKS5CMQ7SkKfbqaDxR3Mlx50e1nTDLvOQD1A+vGKi1ea8n2y3JUlizHBOTnrWkU6sQKcjcxb1Fj1bqalteJN8WVcHqpPX2qOQZcnHB6fFSW+TJtXJB44Gf65qsuwWHzIrwqxHPLHA6n8Kz9xKZ5MySPk9MGrkougPUFw3IGT6RiqjJCoRw2+Qrscq+QhAyP5UOxIs6fI5/YTHew5Vicn6VTEwSbCjJHtTluFgcMcjjjihZupEu3w2AWJG0CqXAMPW82xTlBkjOdoz8jNXrULcsQDg9QMdKzyzzEDLHp2H+tPW7uIXXDsGz1wP1pMr9tBe0spV1MSRzsvlyh/NHpwvGQCPfOMVvPDWsXemz+ZN9pa3nyHVRnnPbsMHNY7Q9R8+V0ZVEjDczkBd+O3FE01STd9knVI3zmIEcqf0NZSxKe5k1uba61S0ktbe2nKLAsqOSkeNo2kHHPx/XFYeT+7lkYDU4WwSMiHGf/AI1WvbyW3lPPYjcRxn/WqJdCc5j5/wAIpaubdoFE2dhbLZ6lNeXNskp3kxkY4HHP5fnVq1ne53SSYBZiQFGAB2qhpt19u017lEfAX1HGB06/TPermn+iNAfatOTS9qLF1epZ20mLYyzbfSzH057dCKCaVayB4Hli2SM6lmyOTnJ+aLapFILcO8bqjFQGKkCvbdVMkCjrkn8AaUWOV9l2aeO3jZmhdwBnK9OO3WqOjTXk6zPeOm13zEE42p+tXNRXbp0jYPTr25NQ6ehWFVJycdqXY23VGb8SWOpT6qLqJpRZRRDdslIyQT2BHxUYuEtkEwj33E64M0rEkj4446f7Vq7+L/uFwxHAXnPfmsylpPdeY4yzQxLIigekZLDk8ccfh+albWxN0AooRHdtK8uYpBgxpL0Gc88Hrjj/AGqtfajJJLG3qbavqBUc89T7n5qG6u2WGRd53EkcjLAgdDxnGKitLgyz24Kxsowxbjd+9/F/l3+tTGLvcUm3ybTT9L09tOW5hR3eI78s+7YcZA4OMjPfPWh/iUbHt1fG3LcE8Z4rSrZwWWnTpbsmH9ZwQNxPXoATWW8QDMluBncdxIyfitIjBrWMcgLq2w9fT3qeKzWFGIYFgCOT/pU1uQpAAbOenPNJ0YJwGbAOevNaEjZgecBcBQBk9OB1oO0OEZYsBXbceO9F7hXVXwG4VeSD7Ch3Uhume1AEccYAIxnAJzQ2dIxeSkggbx3+BRcHBOGHKnvihUv/AIiTrkEH3/hoAY140M4iW3jcHG0lj0IoiY0JRigzgnOOlRw21pPteYHzBjox7VM5VSo2cbTyaAPNPjAudsrIsWcnIPv0qXVpGVvMLuQTxuOf5moYjukwNqkd80Sh06fVJIoYihcpweOccms8RXuJ2PjuHnscygO7tuD9xnj9D99BXtZt7ejue9amPw5c2NvvmWaRcBdxABXOMH8sffViTSR5jbo7jdk5wy4z+FZRaRppyaHaYHt9KBDoonwWSJsrwOh+am1HV10m3syYPOee6SBV34wW79Dmo57VtP062ijtjDEmc7U2gH6D35oRe+I4A0Ak0uO4eFxInnPjaw7j0nBrWNNtoTdGr1KaZ3jjmcuAcgYAxUVzqCadC17MjskETOypjJ5A4zx3oEniSG9uoUMLxSNhQv7wznHXHejhtBfrNDdQlrWSMKQ3AbnJHz0FCVbDcr5Ld3qUt3pFrMhKW91GkqoVwwVgGAPPzUsFzHDAHnkVFA5JOBUWqRLJbQxWx2JCAiKR1AwAB+FAtauALSOGTIG4llPXABqarcHO1uaO+1G0u9Eae0uIp4mYIGRxjdn93PvQ+yvo7TzYnBhuGCRiNhkkjJ+4EGhdjPBa2Mmm21rHLF5nmSCZ+Mnvnt0obqt2MKHIcs27Yx6j49umAeeM/NZxm5K4kXfBV14m6uZ54WIQuS2whWYkbcd8jp+X0oVIY7B4QgVZPKBcKScEjrnsfge1TzoxkGQGYspwjhiAf4cY5OefjOKp3UpFzLGpEgyV35I3H6e/bmtkyTQ2Oq3SWqQyI7RoEC4bO4c88k1PrUomFtIZFZst6kbtxipbXXLOLSE0qKzaMsqhcnIwcMHyV56j6UK1QSxpayYRg8f/ABgQRIBjB/r3oSplFyGNSyhSW5BbOOaklUBWKkcduP0odHLK2ASuAvUHp+VTPcvDb7W2KN3Jzzj6YrQCW9TlsMDmNT249I+KHBABy5OBx6e9XLuQsxIVlbYozkc4AFCfNYZO1sDjLMKQFtsKoYYHpPNCJt5unOOfTg568VZ+0rtbGRntn/Sqs75mQKmTgeonrTT6C0TQlx1Uge5zxVl3ZnRAjMcclTkfdVNX2cswXjoTThqCko8i741PTcM/UChissoHEgKAjoRxR/wrc/ZtTtDLhduQGY7R0I5P31npb9ZWJjQhycjc4oho7zsG88IIA2DwC3boMc9ajEvLsrCzoWo6hFJNHBMN8e3JRAWyc8ZwOnWh80cZmkMU0yoWO1QrgAZ4GM0JhudLUTbLkB93AY7G6Ke2Pc1B/eUH/Vyf+/8A/quVzUdmjTVoIGEnb5hGF6AmoDpVo7F5IAW96KrGmR6F6jqKRVcAbR+FcybXBhVAu3063t5lmjt0MiHKlhnB98UVN9cNnfgn6U1gAMgc8U1gMvwOFyOPijUmuGCLFvqcsDrujiZAc4YA5+6tRpmrabeIYpo0ikK59SqFP38fhWPjAy3A4bjj5pJ34H72PuxVLFl2XGVBy68NxTO4gmtDvJYFVC8ntxmqUvhC5i8x1s4peMBkcZYe3PSoIui/T/KkLmdDHsnkXHHDkVNx/P8AoZUDb3w+bOwmcaVJEsY35ZQx6561Rg8KuJnvcXkH7R8KIwVAJIKkY5Hajl3qd8dNuUN1KVKOCC3bFWbXVL6OIqlzIFLucfJYk/zNXGaUdmxqH5AttYQQWksEkKyebMJNpXiH0gMq/BI5qlrGmieONfOjtxGTtBAVecfHxW1tNUvncB7hmBBzkA09tQuSBl1OfeNfj4qtSS7+isjrk5tc+HLq4j8qC8iZRjcyyYz8cV6dDuFiKyTq7hdoO/P+1dOFy7AKywlSeQYU/SvVKb1/YW/T/wAhP0rTVm+/oWSXpzq40u4nuA8ckew+5+BQ278N3xPonQKWJB55Fdejjhc5a3tydxH/AAE/SkLa1C5Fpa5/9BP0oz4v8voWnL04pJ4bvjwpjJPB9eKuQ6RqCwgFITsXAfIbbXXZ4YEKBba2GTz+wT9K88uERyOLa2DBSQfITr+FLPP36Fpv04zc6FM7AyyAyNyFyAT+NUH0SRfSBNgHkCMn+Vd9eQojFFjU7QcrGo/yryW6mCLh+o9hVqclyw036cEi0a+R1aBJWAOeRt/nR62sdRwWeJlOecvnt8fSui6ldzs7gycDpgAe361Se7uGmlBnkwFyAGIGcin8pLolujDXOiS3Mpc5RyOqtnp91Rf9mbr/AKgfhWouWZ39TMSQMkmqG9ves5Y9u6JbP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7656" name="Picture 8" descr="http://travelasist.vachta.cz/webfiles/karty/mesto/vysocina/zidovska_ctvrt_a_bazilika_sv__prokopa_v_trebic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671138"/>
            <a:ext cx="2915815" cy="2186861"/>
          </a:xfrm>
          <a:prstGeom prst="rect">
            <a:avLst/>
          </a:prstGeom>
          <a:noFill/>
        </p:spPr>
      </p:pic>
      <p:pic>
        <p:nvPicPr>
          <p:cNvPr id="27658" name="Picture 10" descr="http://www.slavnevily.cz/data/114/1009/unesco-trebic-architektura25_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8064" y="1628800"/>
            <a:ext cx="3995936" cy="2996953"/>
          </a:xfrm>
          <a:prstGeom prst="rect">
            <a:avLst/>
          </a:prstGeom>
          <a:noFill/>
        </p:spPr>
      </p:pic>
      <p:pic>
        <p:nvPicPr>
          <p:cNvPr id="27660" name="Picture 12" descr="http://toulavakamera.ceskatelevize.cz/apollo/pictures/f_20104214174227524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1844824"/>
            <a:ext cx="3672408" cy="2064977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779912" y="551723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Bazilika sv. Prokopa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2420888"/>
            <a:ext cx="1368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Židovská čtvrť (hřbitov)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225668"/>
          </a:xfrm>
        </p:spPr>
        <p:txBody>
          <a:bodyPr>
            <a:normAutofit/>
          </a:bodyPr>
          <a:lstStyle/>
          <a:p>
            <a:r>
              <a:rPr lang="cs-CZ" dirty="0" smtClean="0"/>
              <a:t>Přehled zdrojů a odkazů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5410200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vikipedie.cz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tourism.cz</a:t>
            </a:r>
            <a:r>
              <a:rPr lang="cs-CZ" dirty="0" smtClean="0">
                <a:hlinkClick r:id="rId4"/>
              </a:rPr>
              <a:t>/encyklopedie/objekty1.phtml?id=106224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echovatel.cz</a:t>
            </a:r>
            <a:r>
              <a:rPr lang="cs-CZ" dirty="0" smtClean="0">
                <a:hlinkClick r:id="rId5"/>
              </a:rPr>
              <a:t>/videa/</a:t>
            </a:r>
            <a:r>
              <a:rPr lang="cs-CZ" dirty="0" err="1" smtClean="0">
                <a:hlinkClick r:id="rId5"/>
              </a:rPr>
              <a:t>pamatky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unesco</a:t>
            </a:r>
            <a:r>
              <a:rPr lang="cs-CZ" dirty="0" smtClean="0">
                <a:hlinkClick r:id="rId5"/>
              </a:rPr>
              <a:t>-v-</a:t>
            </a:r>
            <a:r>
              <a:rPr lang="cs-CZ" dirty="0" err="1" smtClean="0">
                <a:hlinkClick r:id="rId5"/>
              </a:rPr>
              <a:t>cr</a:t>
            </a:r>
            <a:r>
              <a:rPr lang="cs-CZ" dirty="0" smtClean="0">
                <a:hlinkClick r:id="rId5"/>
              </a:rPr>
              <a:t>_86.html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http://travelasist.vachta.cz/index.php?&amp;right=karta&amp;topcategory=594&amp;Start=%</a:t>
            </a:r>
            <a:r>
              <a:rPr lang="cs-CZ" dirty="0" smtClean="0">
                <a:hlinkClick r:id="rId6"/>
              </a:rPr>
              <a:t>C4%8C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http://unescocr.webnode.cz/album/fotogalerie/znak-unesco-jpg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praguets.com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cs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vylet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telc</a:t>
            </a:r>
            <a:r>
              <a:rPr lang="cs-CZ" dirty="0" smtClean="0">
                <a:hlinkClick r:id="rId8"/>
              </a:rPr>
              <a:t>-47</a:t>
            </a:r>
            <a:r>
              <a:rPr lang="cs-CZ" dirty="0" smtClean="0">
                <a:hlinkClick r:id="rId8"/>
              </a:rPr>
              <a:t>/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www.4stav.cz/oprava-</a:t>
            </a:r>
            <a:r>
              <a:rPr lang="cs-CZ" dirty="0" err="1" smtClean="0">
                <a:hlinkClick r:id="rId9"/>
              </a:rPr>
              <a:t>gotickeho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chramu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sv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barbory</a:t>
            </a:r>
            <a:r>
              <a:rPr lang="cs-CZ" dirty="0" smtClean="0">
                <a:hlinkClick r:id="rId9"/>
              </a:rPr>
              <a:t>-v-</a:t>
            </a:r>
            <a:r>
              <a:rPr lang="cs-CZ" dirty="0" err="1" smtClean="0">
                <a:hlinkClick r:id="rId9"/>
              </a:rPr>
              <a:t>kutne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hore</a:t>
            </a:r>
            <a:r>
              <a:rPr lang="cs-CZ" dirty="0" smtClean="0">
                <a:hlinkClick r:id="rId9"/>
              </a:rPr>
              <a:t>_4c1489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http://www.lednice.</a:t>
            </a:r>
            <a:r>
              <a:rPr lang="cs-CZ" dirty="0" err="1" smtClean="0">
                <a:hlinkClick r:id="rId10"/>
              </a:rPr>
              <a:t>cz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cs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lednicko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valticky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areal</a:t>
            </a:r>
            <a:r>
              <a:rPr lang="cs-CZ" dirty="0" smtClean="0">
                <a:hlinkClick r:id="rId10"/>
              </a:rPr>
              <a:t>/</a:t>
            </a:r>
            <a:r>
              <a:rPr lang="cs-CZ" dirty="0" err="1" smtClean="0">
                <a:hlinkClick r:id="rId10"/>
              </a:rPr>
              <a:t>lednicko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valticky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areal</a:t>
            </a:r>
            <a:r>
              <a:rPr lang="cs-CZ" dirty="0" smtClean="0">
                <a:hlinkClick r:id="rId10"/>
              </a:rPr>
              <a:t>/</a:t>
            </a:r>
            <a:endParaRPr lang="cs-CZ" dirty="0" smtClean="0"/>
          </a:p>
          <a:p>
            <a:r>
              <a:rPr lang="cs-CZ" dirty="0" err="1" smtClean="0"/>
              <a:t>vyletnik.cz</a:t>
            </a:r>
            <a:r>
              <a:rPr lang="cs-CZ" dirty="0" smtClean="0"/>
              <a:t>/</a:t>
            </a:r>
            <a:r>
              <a:rPr lang="cs-CZ" dirty="0" err="1" smtClean="0"/>
              <a:t>mistopisny</a:t>
            </a:r>
            <a:r>
              <a:rPr lang="cs-CZ" dirty="0" smtClean="0"/>
              <a:t>-</a:t>
            </a:r>
            <a:r>
              <a:rPr lang="cs-CZ" dirty="0" err="1" smtClean="0"/>
              <a:t>rejstrik</a:t>
            </a:r>
            <a:r>
              <a:rPr lang="cs-CZ" dirty="0" smtClean="0"/>
              <a:t>/</a:t>
            </a:r>
            <a:r>
              <a:rPr lang="cs-CZ" dirty="0" err="1" smtClean="0"/>
              <a:t>jizni</a:t>
            </a:r>
            <a:r>
              <a:rPr lang="cs-CZ" dirty="0" smtClean="0"/>
              <a:t>-cechy/</a:t>
            </a:r>
            <a:r>
              <a:rPr lang="cs-CZ" dirty="0" err="1" smtClean="0"/>
              <a:t>trebonska</a:t>
            </a:r>
            <a:r>
              <a:rPr lang="cs-CZ" dirty="0" smtClean="0"/>
              <a:t>-a-</a:t>
            </a:r>
            <a:r>
              <a:rPr lang="cs-CZ" dirty="0" err="1" smtClean="0"/>
              <a:t>budejovicka</a:t>
            </a:r>
            <a:r>
              <a:rPr lang="cs-CZ" dirty="0" smtClean="0"/>
              <a:t>-</a:t>
            </a:r>
            <a:r>
              <a:rPr lang="cs-CZ" dirty="0" err="1" smtClean="0"/>
              <a:t>panev</a:t>
            </a:r>
            <a:r>
              <a:rPr lang="cs-CZ" dirty="0" smtClean="0"/>
              <a:t>/4015-</a:t>
            </a:r>
            <a:r>
              <a:rPr lang="cs-CZ" dirty="0" err="1" smtClean="0"/>
              <a:t>holasovice</a:t>
            </a:r>
            <a:r>
              <a:rPr lang="cs-CZ" smtClean="0"/>
              <a:t>_/</a:t>
            </a:r>
            <a:endParaRPr lang="cs-CZ" dirty="0" smtClean="0"/>
          </a:p>
          <a:p>
            <a:r>
              <a:rPr lang="cs-CZ" dirty="0" smtClean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www.</a:t>
            </a:r>
            <a:r>
              <a:rPr lang="cs-CZ" dirty="0" err="1" smtClean="0">
                <a:hlinkClick r:id="rId11"/>
              </a:rPr>
              <a:t>hudebni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kromeriz.cz</a:t>
            </a:r>
            <a:r>
              <a:rPr lang="cs-CZ" dirty="0" smtClean="0">
                <a:hlinkClick r:id="rId11"/>
              </a:rPr>
              <a:t>/51a-nerez-30-let-</a:t>
            </a:r>
            <a:r>
              <a:rPr lang="cs-CZ" dirty="0" err="1" smtClean="0">
                <a:hlinkClick r:id="rId11"/>
              </a:rPr>
              <a:t>jan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burian</a:t>
            </a:r>
            <a:r>
              <a:rPr lang="cs-CZ" dirty="0" smtClean="0">
                <a:hlinkClick r:id="rId11"/>
              </a:rPr>
              <a:t>-film-</a:t>
            </a:r>
            <a:r>
              <a:rPr lang="cs-CZ" dirty="0" err="1" smtClean="0">
                <a:hlinkClick r:id="rId11"/>
              </a:rPr>
              <a:t>the</a:t>
            </a:r>
            <a:r>
              <a:rPr lang="cs-CZ" dirty="0" smtClean="0">
                <a:hlinkClick r:id="rId11"/>
              </a:rPr>
              <a:t>-</a:t>
            </a:r>
            <a:r>
              <a:rPr lang="cs-CZ" dirty="0" err="1" smtClean="0">
                <a:hlinkClick r:id="rId11"/>
              </a:rPr>
              <a:t>doors</a:t>
            </a:r>
            <a:endParaRPr lang="cs-CZ" dirty="0" smtClean="0"/>
          </a:p>
          <a:p>
            <a:r>
              <a:rPr lang="cs-CZ" dirty="0" smtClean="0">
                <a:hlinkClick r:id="rId12"/>
              </a:rPr>
              <a:t>http://zlin.cz/502967n-kromerizsky-arcibiskupsky-zamek-se-cirkvi-vracet-nebude.-</a:t>
            </a:r>
            <a:r>
              <a:rPr lang="cs-CZ" dirty="0" smtClean="0">
                <a:hlinkClick r:id="rId12"/>
              </a:rPr>
              <a:t>pujde-k-zemi</a:t>
            </a:r>
            <a:endParaRPr lang="cs-CZ" dirty="0" smtClean="0"/>
          </a:p>
          <a:p>
            <a:r>
              <a:rPr lang="cs-CZ" dirty="0" smtClean="0">
                <a:hlinkClick r:id="rId13"/>
              </a:rPr>
              <a:t>http://jiskralitomysl.webzdarma.cz</a:t>
            </a:r>
            <a:r>
              <a:rPr lang="cs-CZ" dirty="0" smtClean="0">
                <a:hlinkClick r:id="rId13"/>
              </a:rPr>
              <a:t>/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14"/>
              </a:rPr>
              <a:t>http://cestovani.idnes.cz/unikatni-orloj-v-cesku-misto-svatych-proletari-f5m-/</a:t>
            </a:r>
            <a:r>
              <a:rPr lang="cs-CZ" dirty="0" smtClean="0">
                <a:hlinkClick r:id="rId14"/>
              </a:rPr>
              <a:t>po-cesku.aspx?c=A060202_092126_igcechy_tom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toulavakamera.ceskatelevize.cz/article.asp?id=2430</a:t>
            </a:r>
            <a:endParaRPr lang="cs-CZ" dirty="0" smtClean="0"/>
          </a:p>
          <a:p>
            <a:r>
              <a:rPr lang="cs-CZ" dirty="0" smtClean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travelasist.vachta.cz/index.php?right=karta&amp;action=detail&amp;id=316820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144</TotalTime>
  <Words>262</Words>
  <Application>Microsoft Office PowerPoint</Application>
  <PresentationFormat>Předvádění na obrazovce (4:3)</PresentationFormat>
  <Paragraphs>69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Základní škola a mateřská škola Staré Město   Interaktivní škola pro žáka 21.století</vt:lpstr>
      <vt:lpstr>PAMÁTKY UNESCO</vt:lpstr>
      <vt:lpstr>Mapa míst UNESCO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Přehled zdrojů a odkazů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19</cp:revision>
  <dcterms:created xsi:type="dcterms:W3CDTF">2010-07-04T09:26:34Z</dcterms:created>
  <dcterms:modified xsi:type="dcterms:W3CDTF">2013-01-28T14:37:29Z</dcterms:modified>
</cp:coreProperties>
</file>