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7" r:id="rId3"/>
    <p:sldId id="256" r:id="rId4"/>
    <p:sldId id="259" r:id="rId5"/>
    <p:sldId id="260" r:id="rId6"/>
    <p:sldId id="263" r:id="rId7"/>
    <p:sldId id="264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31.wmf"/><Relationship Id="rId1" Type="http://schemas.openxmlformats.org/officeDocument/2006/relationships/image" Target="../media/image21.wmf"/><Relationship Id="rId4" Type="http://schemas.openxmlformats.org/officeDocument/2006/relationships/image" Target="../media/image51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VY_32_INOVACE_04_Olympic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Olympic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743356-BFB7-43A3-877E-6B7A39B28715}" type="presOf" srcId="{FBBFC3EA-9D9D-4F3A-BEA6-9C2C0E46BF20}" destId="{832BF48F-0145-4429-9E02-8FCA946CCE9E}" srcOrd="1" destOrd="0" presId="urn:microsoft.com/office/officeart/2005/8/layout/target3"/>
    <dgm:cxn modelId="{086753B7-EAE6-4203-ABAC-067DE04F54A8}" type="presOf" srcId="{EBC41103-E2E5-4D48-9B4B-425520D3D098}" destId="{F969C235-9271-4D34-B740-D627A121CAD0}" srcOrd="1" destOrd="0" presId="urn:microsoft.com/office/officeart/2005/8/layout/target3"/>
    <dgm:cxn modelId="{5479085C-2373-4386-8CF5-6084C227D913}" type="presOf" srcId="{EBC41103-E2E5-4D48-9B4B-425520D3D098}" destId="{50C2F88D-8688-44C2-A854-691F34009D3B}" srcOrd="0" destOrd="0" presId="urn:microsoft.com/office/officeart/2005/8/layout/target3"/>
    <dgm:cxn modelId="{E88D1A64-C7D2-4F12-AAEC-EA96ACB5E2FE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CAFA91D-E33A-4CBE-BBD7-2760FA671765}" type="presOf" srcId="{C73C7642-F245-4585-8F88-243F9FAEF6CA}" destId="{97289DF2-90F4-4EC2-A9FC-633B00BAB610}" srcOrd="0" destOrd="0" presId="urn:microsoft.com/office/officeart/2005/8/layout/target3"/>
    <dgm:cxn modelId="{6A14005E-D680-4133-875C-E5BF66C46330}" type="presOf" srcId="{445C7998-7549-48B0-BD68-D4F0167F02E5}" destId="{4D19AB04-24FA-40C2-B203-52AE3D15E171}" srcOrd="1" destOrd="0" presId="urn:microsoft.com/office/officeart/2005/8/layout/target3"/>
    <dgm:cxn modelId="{871D04FA-9E76-489D-A7CC-55C9F5D69E9E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D07250F-A15C-4552-B83F-DBC4B6E99CB1}" type="presOf" srcId="{C73C7642-F245-4585-8F88-243F9FAEF6CA}" destId="{AA41A67C-3D3F-4AE9-9E0F-5D7F7BB2E741}" srcOrd="1" destOrd="0" presId="urn:microsoft.com/office/officeart/2005/8/layout/target3"/>
    <dgm:cxn modelId="{3B29A602-1F77-42D8-9431-5101E5900E3A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3A471E0-A37E-41A7-9B7F-C8E97A4CF49C}" type="presOf" srcId="{019433A1-1324-4DE1-9E6F-32B851095F74}" destId="{A3817367-F2BC-482F-8832-FA00B51DCCF3}" srcOrd="0" destOrd="0" presId="urn:microsoft.com/office/officeart/2005/8/layout/target3"/>
    <dgm:cxn modelId="{2BFD0D72-B6EB-4F27-AFE7-AD22E87A0200}" type="presOf" srcId="{019433A1-1324-4DE1-9E6F-32B851095F74}" destId="{E7297F21-D4FD-4A41-AE58-814D01A6B5E7}" srcOrd="1" destOrd="0" presId="urn:microsoft.com/office/officeart/2005/8/layout/target3"/>
    <dgm:cxn modelId="{FB4CC5B9-C911-4E8E-8F06-4F70D829812F}" type="presOf" srcId="{445C7998-7549-48B0-BD68-D4F0167F02E5}" destId="{BC35EE03-4121-4EF9-923D-7CB6D30D358D}" srcOrd="0" destOrd="0" presId="urn:microsoft.com/office/officeart/2005/8/layout/target3"/>
    <dgm:cxn modelId="{72C0902C-DECE-408A-8C33-8AE2EA4837B1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2E65AD5-643F-43BF-A982-933183DA778E}" type="presParOf" srcId="{71045F8C-00FA-488E-A7BD-E2E6753D979D}" destId="{3577EC6B-C980-4F34-8C69-4365E7B8FC8C}" srcOrd="0" destOrd="0" presId="urn:microsoft.com/office/officeart/2005/8/layout/target3"/>
    <dgm:cxn modelId="{4E6B4904-0190-4BB1-AFD1-406C620A1EFC}" type="presParOf" srcId="{71045F8C-00FA-488E-A7BD-E2E6753D979D}" destId="{6940EB87-DC1D-4BC3-9408-9AC2E1FFC039}" srcOrd="1" destOrd="0" presId="urn:microsoft.com/office/officeart/2005/8/layout/target3"/>
    <dgm:cxn modelId="{54BDD10A-9B63-4E4A-80A0-B26DF52FF43A}" type="presParOf" srcId="{71045F8C-00FA-488E-A7BD-E2E6753D979D}" destId="{BC35EE03-4121-4EF9-923D-7CB6D30D358D}" srcOrd="2" destOrd="0" presId="urn:microsoft.com/office/officeart/2005/8/layout/target3"/>
    <dgm:cxn modelId="{01D141FC-1B7F-44F6-96CF-B6FE130C0C9D}" type="presParOf" srcId="{71045F8C-00FA-488E-A7BD-E2E6753D979D}" destId="{C95EEA27-3CBF-4645-A92D-9D8AF5C1CBFC}" srcOrd="3" destOrd="0" presId="urn:microsoft.com/office/officeart/2005/8/layout/target3"/>
    <dgm:cxn modelId="{016AA4A5-1632-4AD4-8489-327E07F5C9E4}" type="presParOf" srcId="{71045F8C-00FA-488E-A7BD-E2E6753D979D}" destId="{851BB866-B6AE-4566-893F-4C635BA974FC}" srcOrd="4" destOrd="0" presId="urn:microsoft.com/office/officeart/2005/8/layout/target3"/>
    <dgm:cxn modelId="{5D6E32DB-AEDF-4080-A191-22723C726537}" type="presParOf" srcId="{71045F8C-00FA-488E-A7BD-E2E6753D979D}" destId="{643EA938-EDE0-4533-ACCC-D2BD6F3A527C}" srcOrd="5" destOrd="0" presId="urn:microsoft.com/office/officeart/2005/8/layout/target3"/>
    <dgm:cxn modelId="{B8B30E5D-68B0-4BA4-9886-A1B6AF0FE222}" type="presParOf" srcId="{71045F8C-00FA-488E-A7BD-E2E6753D979D}" destId="{92F31B18-D66D-4CC7-89B9-378928DE877D}" srcOrd="6" destOrd="0" presId="urn:microsoft.com/office/officeart/2005/8/layout/target3"/>
    <dgm:cxn modelId="{BCB63D74-738A-48A8-AF80-3B542752A965}" type="presParOf" srcId="{71045F8C-00FA-488E-A7BD-E2E6753D979D}" destId="{902074E1-B931-4618-97F1-FADBE82E9C3C}" srcOrd="7" destOrd="0" presId="urn:microsoft.com/office/officeart/2005/8/layout/target3"/>
    <dgm:cxn modelId="{CB2BCB0A-E4DB-4BEB-9755-A051D6A64141}" type="presParOf" srcId="{71045F8C-00FA-488E-A7BD-E2E6753D979D}" destId="{A3817367-F2BC-482F-8832-FA00B51DCCF3}" srcOrd="8" destOrd="0" presId="urn:microsoft.com/office/officeart/2005/8/layout/target3"/>
    <dgm:cxn modelId="{5B15AAD3-0CF0-4F3D-BD0B-7146A0D1646D}" type="presParOf" srcId="{71045F8C-00FA-488E-A7BD-E2E6753D979D}" destId="{626ABFF6-56C8-4386-B662-68EC364EED9D}" srcOrd="9" destOrd="0" presId="urn:microsoft.com/office/officeart/2005/8/layout/target3"/>
    <dgm:cxn modelId="{AF3311BB-DB25-4BD2-AF2F-0BCA40BBDA0C}" type="presParOf" srcId="{71045F8C-00FA-488E-A7BD-E2E6753D979D}" destId="{6DB11F1C-D028-4800-9625-6611CA9DE6D4}" srcOrd="10" destOrd="0" presId="urn:microsoft.com/office/officeart/2005/8/layout/target3"/>
    <dgm:cxn modelId="{3DB8674B-4869-4A94-896F-2C442A009879}" type="presParOf" srcId="{71045F8C-00FA-488E-A7BD-E2E6753D979D}" destId="{CDED6FE3-AD8F-4ACC-B6B8-710EDDD97598}" srcOrd="11" destOrd="0" presId="urn:microsoft.com/office/officeart/2005/8/layout/target3"/>
    <dgm:cxn modelId="{380ECCEF-6ED7-4120-8875-31C3DF03BCA8}" type="presParOf" srcId="{71045F8C-00FA-488E-A7BD-E2E6753D979D}" destId="{397AC6D7-84A6-4150-958F-83C92D9ACF38}" srcOrd="12" destOrd="0" presId="urn:microsoft.com/office/officeart/2005/8/layout/target3"/>
    <dgm:cxn modelId="{3619EAC7-5C4C-4478-B3A5-C3F18DB7D15F}" type="presParOf" srcId="{71045F8C-00FA-488E-A7BD-E2E6753D979D}" destId="{D7419528-33A6-416D-9E64-B3F7915C5149}" srcOrd="13" destOrd="0" presId="urn:microsoft.com/office/officeart/2005/8/layout/target3"/>
    <dgm:cxn modelId="{2C3DBBA5-DBCA-4BB9-A140-4A83F94D54EC}" type="presParOf" srcId="{71045F8C-00FA-488E-A7BD-E2E6753D979D}" destId="{97289DF2-90F4-4EC2-A9FC-633B00BAB610}" srcOrd="14" destOrd="0" presId="urn:microsoft.com/office/officeart/2005/8/layout/target3"/>
    <dgm:cxn modelId="{75B94CAB-0418-45AB-B9B7-4F1FADE677FA}" type="presParOf" srcId="{71045F8C-00FA-488E-A7BD-E2E6753D979D}" destId="{234EBA9D-95B4-4C20-A84E-6F65F1085DC6}" srcOrd="15" destOrd="0" presId="urn:microsoft.com/office/officeart/2005/8/layout/target3"/>
    <dgm:cxn modelId="{2FF1F789-7333-4A8F-8694-049AF8C84342}" type="presParOf" srcId="{71045F8C-00FA-488E-A7BD-E2E6753D979D}" destId="{12255512-213F-41DF-90A6-8B4CD74A2B52}" srcOrd="16" destOrd="0" presId="urn:microsoft.com/office/officeart/2005/8/layout/target3"/>
    <dgm:cxn modelId="{51ED5E0A-9788-4283-8849-5A1CDA2BBC34}" type="presParOf" srcId="{71045F8C-00FA-488E-A7BD-E2E6753D979D}" destId="{50C2F88D-8688-44C2-A854-691F34009D3B}" srcOrd="17" destOrd="0" presId="urn:microsoft.com/office/officeart/2005/8/layout/target3"/>
    <dgm:cxn modelId="{CE5212E3-A803-4E89-8D58-2C077E5CC5A0}" type="presParOf" srcId="{71045F8C-00FA-488E-A7BD-E2E6753D979D}" destId="{4D19AB04-24FA-40C2-B203-52AE3D15E171}" srcOrd="18" destOrd="0" presId="urn:microsoft.com/office/officeart/2005/8/layout/target3"/>
    <dgm:cxn modelId="{FEA2826C-B164-45D4-91CF-CCDBE3888CFD}" type="presParOf" srcId="{71045F8C-00FA-488E-A7BD-E2E6753D979D}" destId="{832BF48F-0145-4429-9E02-8FCA946CCE9E}" srcOrd="19" destOrd="0" presId="urn:microsoft.com/office/officeart/2005/8/layout/target3"/>
    <dgm:cxn modelId="{CD3515D0-8016-4760-BDEA-0F56D2FC84BB}" type="presParOf" srcId="{71045F8C-00FA-488E-A7BD-E2E6753D979D}" destId="{E7297F21-D4FD-4A41-AE58-814D01A6B5E7}" srcOrd="20" destOrd="0" presId="urn:microsoft.com/office/officeart/2005/8/layout/target3"/>
    <dgm:cxn modelId="{9306C809-5F2B-4A12-A097-B4008CC39942}" type="presParOf" srcId="{71045F8C-00FA-488E-A7BD-E2E6753D979D}" destId="{F69A1436-182C-465B-AD7F-FE48E0C090C1}" srcOrd="21" destOrd="0" presId="urn:microsoft.com/office/officeart/2005/8/layout/target3"/>
    <dgm:cxn modelId="{838EB06F-1AEB-4EC1-9F01-2773A1F9199B}" type="presParOf" srcId="{71045F8C-00FA-488E-A7BD-E2E6753D979D}" destId="{AA41A67C-3D3F-4AE9-9E0F-5D7F7BB2E741}" srcOrd="22" destOrd="0" presId="urn:microsoft.com/office/officeart/2005/8/layout/target3"/>
    <dgm:cxn modelId="{BB6D062D-47DC-4A93-A91C-18A5F3AAB35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5EC8B6-A6F2-445E-923D-3541E7D1A67F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F67B7E7-C460-4C15-98DE-5A00485CC491}">
      <dgm:prSet phldrT="[Text]"/>
      <dgm:spPr/>
      <dgm:t>
        <a:bodyPr/>
        <a:lstStyle/>
        <a:p>
          <a:r>
            <a:rPr lang="cs-CZ" dirty="0" smtClean="0"/>
            <a:t>Skupina vznikla v roce 1963</a:t>
          </a:r>
          <a:endParaRPr lang="cs-CZ" dirty="0"/>
        </a:p>
      </dgm:t>
    </dgm:pt>
    <dgm:pt modelId="{1EB2BEEC-9C72-44F1-98FB-136D0DE4B498}" type="parTrans" cxnId="{53DD6C8E-2BE3-4356-90CD-B4B7DB2512C1}">
      <dgm:prSet/>
      <dgm:spPr/>
      <dgm:t>
        <a:bodyPr/>
        <a:lstStyle/>
        <a:p>
          <a:endParaRPr lang="cs-CZ"/>
        </a:p>
      </dgm:t>
    </dgm:pt>
    <dgm:pt modelId="{ED075052-1773-4D99-B245-A126BEB87F24}" type="sibTrans" cxnId="{53DD6C8E-2BE3-4356-90CD-B4B7DB2512C1}">
      <dgm:prSet/>
      <dgm:spPr/>
      <dgm:t>
        <a:bodyPr/>
        <a:lstStyle/>
        <a:p>
          <a:endParaRPr lang="cs-CZ"/>
        </a:p>
      </dgm:t>
    </dgm:pt>
    <dgm:pt modelId="{016DD431-E57E-4AAA-90B3-42890BAD18AB}">
      <dgm:prSet phldrT="[Text]"/>
      <dgm:spPr/>
      <dgm:t>
        <a:bodyPr/>
        <a:lstStyle/>
        <a:p>
          <a:r>
            <a:rPr lang="cs-CZ" dirty="0" smtClean="0"/>
            <a:t>Původní název – KAR (línský) </a:t>
          </a:r>
          <a:endParaRPr lang="cs-CZ" dirty="0" smtClean="0"/>
        </a:p>
        <a:p>
          <a:r>
            <a:rPr lang="cs-CZ" dirty="0" smtClean="0"/>
            <a:t>KUL </a:t>
          </a:r>
          <a:r>
            <a:rPr lang="cs-CZ" dirty="0" smtClean="0"/>
            <a:t>(</a:t>
          </a:r>
          <a:r>
            <a:rPr lang="cs-CZ" dirty="0" err="1" smtClean="0"/>
            <a:t>turní</a:t>
          </a:r>
          <a:r>
            <a:rPr lang="cs-CZ" dirty="0" smtClean="0"/>
            <a:t>) </a:t>
          </a:r>
          <a:endParaRPr lang="cs-CZ" dirty="0" smtClean="0"/>
        </a:p>
        <a:p>
          <a:r>
            <a:rPr lang="cs-CZ" dirty="0" smtClean="0"/>
            <a:t>KA </a:t>
          </a:r>
          <a:r>
            <a:rPr lang="cs-CZ" dirty="0" smtClean="0"/>
            <a:t>(baret)</a:t>
          </a:r>
          <a:endParaRPr lang="cs-CZ" dirty="0"/>
        </a:p>
      </dgm:t>
    </dgm:pt>
    <dgm:pt modelId="{92CBC6F6-70D6-4303-BE60-0B39B312F0FE}" type="parTrans" cxnId="{E981CA34-63A1-480C-A714-57880A62C9E4}">
      <dgm:prSet/>
      <dgm:spPr/>
      <dgm:t>
        <a:bodyPr/>
        <a:lstStyle/>
        <a:p>
          <a:endParaRPr lang="cs-CZ"/>
        </a:p>
      </dgm:t>
    </dgm:pt>
    <dgm:pt modelId="{BF494CAE-5F30-4E66-B416-76E2210541D3}" type="sibTrans" cxnId="{E981CA34-63A1-480C-A714-57880A62C9E4}">
      <dgm:prSet/>
      <dgm:spPr/>
      <dgm:t>
        <a:bodyPr/>
        <a:lstStyle/>
        <a:p>
          <a:endParaRPr lang="cs-CZ"/>
        </a:p>
      </dgm:t>
    </dgm:pt>
    <dgm:pt modelId="{5ECF28CA-ED94-4DF3-9A8B-4670B121C341}">
      <dgm:prSet phldrT="[Text]"/>
      <dgm:spPr/>
      <dgm:t>
        <a:bodyPr/>
        <a:lstStyle/>
        <a:p>
          <a:r>
            <a:rPr lang="cs-CZ" dirty="0" smtClean="0"/>
            <a:t>PRVNÍ ALBUM – přelomové pro český bigbít - ŽELVA</a:t>
          </a:r>
          <a:endParaRPr lang="cs-CZ" dirty="0"/>
        </a:p>
      </dgm:t>
    </dgm:pt>
    <dgm:pt modelId="{13450D3B-6821-487A-A71C-272CB1060A49}" type="parTrans" cxnId="{150476DD-C2CC-4780-8677-3F1B18EE34C9}">
      <dgm:prSet/>
      <dgm:spPr/>
      <dgm:t>
        <a:bodyPr/>
        <a:lstStyle/>
        <a:p>
          <a:endParaRPr lang="cs-CZ"/>
        </a:p>
      </dgm:t>
    </dgm:pt>
    <dgm:pt modelId="{CED057FC-EAEC-459A-85CB-5AE670472588}" type="sibTrans" cxnId="{150476DD-C2CC-4780-8677-3F1B18EE34C9}">
      <dgm:prSet/>
      <dgm:spPr/>
      <dgm:t>
        <a:bodyPr/>
        <a:lstStyle/>
        <a:p>
          <a:endParaRPr lang="cs-CZ"/>
        </a:p>
      </dgm:t>
    </dgm:pt>
    <dgm:pt modelId="{23C550E6-607F-43EF-9FCD-F9F11A0E49E6}">
      <dgm:prSet phldrT="[Text]"/>
      <dgm:spPr/>
      <dgm:t>
        <a:bodyPr/>
        <a:lstStyle/>
        <a:p>
          <a:r>
            <a:rPr lang="cs-CZ" dirty="0" smtClean="0"/>
            <a:t>NEJLEPŠÍ ALBA: PRÁZDNINY NA ZEMI, ULICE, LABORATOŘ</a:t>
          </a:r>
          <a:endParaRPr lang="cs-CZ" dirty="0"/>
        </a:p>
      </dgm:t>
    </dgm:pt>
    <dgm:pt modelId="{C540221E-17B2-42B7-9C2D-882D8414501C}" type="parTrans" cxnId="{CE6D861C-CD4A-4FDC-A45C-476AE6E41B3A}">
      <dgm:prSet/>
      <dgm:spPr/>
      <dgm:t>
        <a:bodyPr/>
        <a:lstStyle/>
        <a:p>
          <a:endParaRPr lang="cs-CZ"/>
        </a:p>
      </dgm:t>
    </dgm:pt>
    <dgm:pt modelId="{315C7019-AA6B-48F4-9B9D-520343EBE934}" type="sibTrans" cxnId="{CE6D861C-CD4A-4FDC-A45C-476AE6E41B3A}">
      <dgm:prSet/>
      <dgm:spPr/>
      <dgm:t>
        <a:bodyPr/>
        <a:lstStyle/>
        <a:p>
          <a:endParaRPr lang="cs-CZ"/>
        </a:p>
      </dgm:t>
    </dgm:pt>
    <dgm:pt modelId="{4BD79154-3A23-41A2-80FB-66FA56CC762F}" type="pres">
      <dgm:prSet presAssocID="{495EC8B6-A6F2-445E-923D-3541E7D1A6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187F8-4ED3-48AB-8EAD-B150D97AF701}" type="pres">
      <dgm:prSet presAssocID="{DF67B7E7-C460-4C15-98DE-5A00485CC49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E520D-CA9C-4947-9CDE-93DF0F0DD9D9}" type="pres">
      <dgm:prSet presAssocID="{ED075052-1773-4D99-B245-A126BEB87F24}" presName="sibTrans" presStyleCnt="0"/>
      <dgm:spPr/>
    </dgm:pt>
    <dgm:pt modelId="{FAA02474-1445-4A70-A58C-47CE35BE9F85}" type="pres">
      <dgm:prSet presAssocID="{016DD431-E57E-4AAA-90B3-42890BAD18A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DAD97-17A3-46B9-A754-C52C079A1AEA}" type="pres">
      <dgm:prSet presAssocID="{BF494CAE-5F30-4E66-B416-76E2210541D3}" presName="sibTrans" presStyleCnt="0"/>
      <dgm:spPr/>
    </dgm:pt>
    <dgm:pt modelId="{1A1EF0C6-AE0D-46DD-95FE-D22EA3652DF7}" type="pres">
      <dgm:prSet presAssocID="{5ECF28CA-ED94-4DF3-9A8B-4670B121C341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B6FA89-208D-4EAC-9979-F92ED882090D}" type="pres">
      <dgm:prSet presAssocID="{CED057FC-EAEC-459A-85CB-5AE670472588}" presName="sibTrans" presStyleCnt="0"/>
      <dgm:spPr/>
    </dgm:pt>
    <dgm:pt modelId="{E44A3F43-67A0-4147-B46D-3C66C32E1E2E}" type="pres">
      <dgm:prSet presAssocID="{23C550E6-607F-43EF-9FCD-F9F11A0E49E6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B1636F-A0EF-4DDE-B00E-9553897947EB}" type="presOf" srcId="{016DD431-E57E-4AAA-90B3-42890BAD18AB}" destId="{FAA02474-1445-4A70-A58C-47CE35BE9F85}" srcOrd="0" destOrd="0" presId="urn:microsoft.com/office/officeart/2005/8/layout/default#1"/>
    <dgm:cxn modelId="{53DD6C8E-2BE3-4356-90CD-B4B7DB2512C1}" srcId="{495EC8B6-A6F2-445E-923D-3541E7D1A67F}" destId="{DF67B7E7-C460-4C15-98DE-5A00485CC491}" srcOrd="0" destOrd="0" parTransId="{1EB2BEEC-9C72-44F1-98FB-136D0DE4B498}" sibTransId="{ED075052-1773-4D99-B245-A126BEB87F24}"/>
    <dgm:cxn modelId="{CE6D861C-CD4A-4FDC-A45C-476AE6E41B3A}" srcId="{495EC8B6-A6F2-445E-923D-3541E7D1A67F}" destId="{23C550E6-607F-43EF-9FCD-F9F11A0E49E6}" srcOrd="3" destOrd="0" parTransId="{C540221E-17B2-42B7-9C2D-882D8414501C}" sibTransId="{315C7019-AA6B-48F4-9B9D-520343EBE934}"/>
    <dgm:cxn modelId="{150476DD-C2CC-4780-8677-3F1B18EE34C9}" srcId="{495EC8B6-A6F2-445E-923D-3541E7D1A67F}" destId="{5ECF28CA-ED94-4DF3-9A8B-4670B121C341}" srcOrd="2" destOrd="0" parTransId="{13450D3B-6821-487A-A71C-272CB1060A49}" sibTransId="{CED057FC-EAEC-459A-85CB-5AE670472588}"/>
    <dgm:cxn modelId="{3047F78B-8892-489A-AD06-94C410174639}" type="presOf" srcId="{23C550E6-607F-43EF-9FCD-F9F11A0E49E6}" destId="{E44A3F43-67A0-4147-B46D-3C66C32E1E2E}" srcOrd="0" destOrd="0" presId="urn:microsoft.com/office/officeart/2005/8/layout/default#1"/>
    <dgm:cxn modelId="{7CA62A4E-DA75-4481-9C88-138FC5C07971}" type="presOf" srcId="{DF67B7E7-C460-4C15-98DE-5A00485CC491}" destId="{70B187F8-4ED3-48AB-8EAD-B150D97AF701}" srcOrd="0" destOrd="0" presId="urn:microsoft.com/office/officeart/2005/8/layout/default#1"/>
    <dgm:cxn modelId="{E981CA34-63A1-480C-A714-57880A62C9E4}" srcId="{495EC8B6-A6F2-445E-923D-3541E7D1A67F}" destId="{016DD431-E57E-4AAA-90B3-42890BAD18AB}" srcOrd="1" destOrd="0" parTransId="{92CBC6F6-70D6-4303-BE60-0B39B312F0FE}" sibTransId="{BF494CAE-5F30-4E66-B416-76E2210541D3}"/>
    <dgm:cxn modelId="{91F45A65-98C8-4D08-8CE7-A99315B595A5}" type="presOf" srcId="{5ECF28CA-ED94-4DF3-9A8B-4670B121C341}" destId="{1A1EF0C6-AE0D-46DD-95FE-D22EA3652DF7}" srcOrd="0" destOrd="0" presId="urn:microsoft.com/office/officeart/2005/8/layout/default#1"/>
    <dgm:cxn modelId="{16C145AD-1732-404E-A259-4E0843405DB6}" type="presOf" srcId="{495EC8B6-A6F2-445E-923D-3541E7D1A67F}" destId="{4BD79154-3A23-41A2-80FB-66FA56CC762F}" srcOrd="0" destOrd="0" presId="urn:microsoft.com/office/officeart/2005/8/layout/default#1"/>
    <dgm:cxn modelId="{EFF1EBDB-8F90-403B-BB72-2B574D555B3A}" type="presParOf" srcId="{4BD79154-3A23-41A2-80FB-66FA56CC762F}" destId="{70B187F8-4ED3-48AB-8EAD-B150D97AF701}" srcOrd="0" destOrd="0" presId="urn:microsoft.com/office/officeart/2005/8/layout/default#1"/>
    <dgm:cxn modelId="{9AFA5753-3A45-4274-9BB0-0252252B6B44}" type="presParOf" srcId="{4BD79154-3A23-41A2-80FB-66FA56CC762F}" destId="{245E520D-CA9C-4947-9CDE-93DF0F0DD9D9}" srcOrd="1" destOrd="0" presId="urn:microsoft.com/office/officeart/2005/8/layout/default#1"/>
    <dgm:cxn modelId="{45934C97-2AF9-407E-931E-FC6622185500}" type="presParOf" srcId="{4BD79154-3A23-41A2-80FB-66FA56CC762F}" destId="{FAA02474-1445-4A70-A58C-47CE35BE9F85}" srcOrd="2" destOrd="0" presId="urn:microsoft.com/office/officeart/2005/8/layout/default#1"/>
    <dgm:cxn modelId="{486AE618-7FDA-4BE8-9789-BE071A2F2C3A}" type="presParOf" srcId="{4BD79154-3A23-41A2-80FB-66FA56CC762F}" destId="{F36DAD97-17A3-46B9-A754-C52C079A1AEA}" srcOrd="3" destOrd="0" presId="urn:microsoft.com/office/officeart/2005/8/layout/default#1"/>
    <dgm:cxn modelId="{5900C0EB-537A-4176-A890-88430E98D7E3}" type="presParOf" srcId="{4BD79154-3A23-41A2-80FB-66FA56CC762F}" destId="{1A1EF0C6-AE0D-46DD-95FE-D22EA3652DF7}" srcOrd="4" destOrd="0" presId="urn:microsoft.com/office/officeart/2005/8/layout/default#1"/>
    <dgm:cxn modelId="{13BCC5CC-B3A9-4930-AE15-36D7F35E9C43}" type="presParOf" srcId="{4BD79154-3A23-41A2-80FB-66FA56CC762F}" destId="{D9B6FA89-208D-4EAC-9979-F92ED882090D}" srcOrd="5" destOrd="0" presId="urn:microsoft.com/office/officeart/2005/8/layout/default#1"/>
    <dgm:cxn modelId="{9CE509E3-E7B1-4025-8AB8-EC0F745CA788}" type="presParOf" srcId="{4BD79154-3A23-41A2-80FB-66FA56CC762F}" destId="{E44A3F43-67A0-4147-B46D-3C66C32E1E2E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3BB928-8E64-4DEF-8F92-D33942944A02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5A62E3-A6DC-4394-9A05-60D8728F7322}">
      <dgm:prSet phldrT="[Text]"/>
      <dgm:spPr/>
      <dgm:t>
        <a:bodyPr/>
        <a:lstStyle/>
        <a:p>
          <a:r>
            <a:rPr lang="cs-CZ" dirty="0" smtClean="0"/>
            <a:t>PETR JANDA</a:t>
          </a:r>
          <a:endParaRPr lang="cs-CZ" dirty="0"/>
        </a:p>
      </dgm:t>
    </dgm:pt>
    <dgm:pt modelId="{AAF4F93F-1FD0-4D8B-BE79-4514E24730AC}" type="parTrans" cxnId="{D7CB48FB-4CD7-4030-A4C5-A69EAECB464F}">
      <dgm:prSet/>
      <dgm:spPr/>
      <dgm:t>
        <a:bodyPr/>
        <a:lstStyle/>
        <a:p>
          <a:endParaRPr lang="cs-CZ"/>
        </a:p>
      </dgm:t>
    </dgm:pt>
    <dgm:pt modelId="{31C6F6E8-3CD2-48BB-AD77-5844844228A3}" type="sibTrans" cxnId="{D7CB48FB-4CD7-4030-A4C5-A69EAECB464F}">
      <dgm:prSet/>
      <dgm:spPr/>
      <dgm:t>
        <a:bodyPr/>
        <a:lstStyle/>
        <a:p>
          <a:endParaRPr lang="cs-CZ"/>
        </a:p>
      </dgm:t>
    </dgm:pt>
    <dgm:pt modelId="{9C47C333-D397-4091-972D-464CC05703BD}">
      <dgm:prSet phldrT="[Text]"/>
      <dgm:spPr/>
      <dgm:t>
        <a:bodyPr/>
        <a:lstStyle/>
        <a:p>
          <a:r>
            <a:rPr lang="cs-CZ" dirty="0" smtClean="0"/>
            <a:t>SÓLOVÁ KYTARA, ZPĚV</a:t>
          </a:r>
          <a:endParaRPr lang="cs-CZ" dirty="0"/>
        </a:p>
      </dgm:t>
    </dgm:pt>
    <dgm:pt modelId="{2CD8898B-7535-4166-8F34-DC667C60226B}" type="parTrans" cxnId="{C9C59347-A5FF-4070-ACF0-9CAD9E47ED08}">
      <dgm:prSet/>
      <dgm:spPr/>
      <dgm:t>
        <a:bodyPr/>
        <a:lstStyle/>
        <a:p>
          <a:endParaRPr lang="cs-CZ"/>
        </a:p>
      </dgm:t>
    </dgm:pt>
    <dgm:pt modelId="{6CC2E5A2-DDBB-4CD0-828A-E3FEB1F0075E}" type="sibTrans" cxnId="{C9C59347-A5FF-4070-ACF0-9CAD9E47ED08}">
      <dgm:prSet/>
      <dgm:spPr/>
      <dgm:t>
        <a:bodyPr/>
        <a:lstStyle/>
        <a:p>
          <a:endParaRPr lang="cs-CZ"/>
        </a:p>
      </dgm:t>
    </dgm:pt>
    <dgm:pt modelId="{3E4ACD85-8F8F-47C4-A41A-5D0E99AF8BFC}">
      <dgm:prSet phldrT="[Text]"/>
      <dgm:spPr/>
      <dgm:t>
        <a:bodyPr/>
        <a:lstStyle/>
        <a:p>
          <a:r>
            <a:rPr lang="cs-CZ" dirty="0" smtClean="0"/>
            <a:t>OD ROKU 1962</a:t>
          </a:r>
          <a:endParaRPr lang="cs-CZ" dirty="0"/>
        </a:p>
      </dgm:t>
    </dgm:pt>
    <dgm:pt modelId="{4C553C57-1CE2-40F0-B17D-830FD4974F3B}" type="parTrans" cxnId="{E172ACEB-D1B6-4066-A56F-BACB3A5C1B2E}">
      <dgm:prSet/>
      <dgm:spPr/>
      <dgm:t>
        <a:bodyPr/>
        <a:lstStyle/>
        <a:p>
          <a:endParaRPr lang="cs-CZ"/>
        </a:p>
      </dgm:t>
    </dgm:pt>
    <dgm:pt modelId="{3088B033-C0D1-4EA9-ACB4-6F74E667EB08}" type="sibTrans" cxnId="{E172ACEB-D1B6-4066-A56F-BACB3A5C1B2E}">
      <dgm:prSet/>
      <dgm:spPr/>
      <dgm:t>
        <a:bodyPr/>
        <a:lstStyle/>
        <a:p>
          <a:endParaRPr lang="cs-CZ"/>
        </a:p>
      </dgm:t>
    </dgm:pt>
    <dgm:pt modelId="{F5B2BF9F-41B1-42D9-8594-D174D282D17B}">
      <dgm:prSet phldrT="[Text]"/>
      <dgm:spPr/>
      <dgm:t>
        <a:bodyPr/>
        <a:lstStyle/>
        <a:p>
          <a:r>
            <a:rPr lang="cs-CZ" dirty="0" smtClean="0"/>
            <a:t>MILAN BROUM</a:t>
          </a:r>
          <a:endParaRPr lang="cs-CZ" dirty="0"/>
        </a:p>
      </dgm:t>
    </dgm:pt>
    <dgm:pt modelId="{4543E275-99C4-421D-89B0-E19C9E32C788}" type="parTrans" cxnId="{EFFB032B-E057-4924-BB54-445C679EEF4D}">
      <dgm:prSet/>
      <dgm:spPr/>
      <dgm:t>
        <a:bodyPr/>
        <a:lstStyle/>
        <a:p>
          <a:endParaRPr lang="cs-CZ"/>
        </a:p>
      </dgm:t>
    </dgm:pt>
    <dgm:pt modelId="{378318E7-9BBA-490D-AFED-D01248162DF1}" type="sibTrans" cxnId="{EFFB032B-E057-4924-BB54-445C679EEF4D}">
      <dgm:prSet/>
      <dgm:spPr/>
      <dgm:t>
        <a:bodyPr/>
        <a:lstStyle/>
        <a:p>
          <a:endParaRPr lang="cs-CZ"/>
        </a:p>
      </dgm:t>
    </dgm:pt>
    <dgm:pt modelId="{6ACD6B05-D4BB-44D4-8417-FF5643BAE6E4}">
      <dgm:prSet phldrT="[Text]"/>
      <dgm:spPr/>
      <dgm:t>
        <a:bodyPr/>
        <a:lstStyle/>
        <a:p>
          <a:r>
            <a:rPr lang="cs-CZ" dirty="0" smtClean="0"/>
            <a:t>BASOVÁ KYTARA, ZPĚV</a:t>
          </a:r>
          <a:endParaRPr lang="cs-CZ" dirty="0"/>
        </a:p>
      </dgm:t>
    </dgm:pt>
    <dgm:pt modelId="{AC7B6781-B709-4579-86F2-9D64974B9380}" type="parTrans" cxnId="{2692CCD1-308D-4012-90C6-DC94D18E5857}">
      <dgm:prSet/>
      <dgm:spPr/>
      <dgm:t>
        <a:bodyPr/>
        <a:lstStyle/>
        <a:p>
          <a:endParaRPr lang="cs-CZ"/>
        </a:p>
      </dgm:t>
    </dgm:pt>
    <dgm:pt modelId="{B6223F12-5EE6-4C86-BEA3-5A81659B7FA7}" type="sibTrans" cxnId="{2692CCD1-308D-4012-90C6-DC94D18E5857}">
      <dgm:prSet/>
      <dgm:spPr/>
      <dgm:t>
        <a:bodyPr/>
        <a:lstStyle/>
        <a:p>
          <a:endParaRPr lang="cs-CZ"/>
        </a:p>
      </dgm:t>
    </dgm:pt>
    <dgm:pt modelId="{E72ED650-7C57-44F9-9B5A-F2FCC10B15A1}">
      <dgm:prSet phldrT="[Text]"/>
      <dgm:spPr/>
      <dgm:t>
        <a:bodyPr/>
        <a:lstStyle/>
        <a:p>
          <a:r>
            <a:rPr lang="cs-CZ" dirty="0" smtClean="0"/>
            <a:t>OD ROKU 1975</a:t>
          </a:r>
          <a:endParaRPr lang="cs-CZ" dirty="0"/>
        </a:p>
      </dgm:t>
    </dgm:pt>
    <dgm:pt modelId="{C9D65505-6956-4EDA-B4F8-671AE5265FE5}" type="parTrans" cxnId="{816F76ED-8620-4A66-9310-7F80A15B2F9B}">
      <dgm:prSet/>
      <dgm:spPr/>
      <dgm:t>
        <a:bodyPr/>
        <a:lstStyle/>
        <a:p>
          <a:endParaRPr lang="cs-CZ"/>
        </a:p>
      </dgm:t>
    </dgm:pt>
    <dgm:pt modelId="{0AFCE636-4BAD-4073-ABE7-EE008C76CDC7}" type="sibTrans" cxnId="{816F76ED-8620-4A66-9310-7F80A15B2F9B}">
      <dgm:prSet/>
      <dgm:spPr/>
      <dgm:t>
        <a:bodyPr/>
        <a:lstStyle/>
        <a:p>
          <a:endParaRPr lang="cs-CZ"/>
        </a:p>
      </dgm:t>
    </dgm:pt>
    <dgm:pt modelId="{E3130B34-97CD-4196-AB11-D0D30C63421D}">
      <dgm:prSet phldrT="[Text]"/>
      <dgm:spPr/>
      <dgm:t>
        <a:bodyPr/>
        <a:lstStyle/>
        <a:p>
          <a:r>
            <a:rPr lang="cs-CZ" dirty="0" smtClean="0"/>
            <a:t>MILAN PEROUTKA</a:t>
          </a:r>
          <a:endParaRPr lang="cs-CZ" dirty="0"/>
        </a:p>
      </dgm:t>
    </dgm:pt>
    <dgm:pt modelId="{146B6880-536A-43A0-B512-3DE8785B6621}" type="parTrans" cxnId="{76013FBF-E54C-462C-A285-258E9ECA95F6}">
      <dgm:prSet/>
      <dgm:spPr/>
      <dgm:t>
        <a:bodyPr/>
        <a:lstStyle/>
        <a:p>
          <a:endParaRPr lang="cs-CZ"/>
        </a:p>
      </dgm:t>
    </dgm:pt>
    <dgm:pt modelId="{095DCFD8-23F6-49AD-B49F-19FD8777A5B5}" type="sibTrans" cxnId="{76013FBF-E54C-462C-A285-258E9ECA95F6}">
      <dgm:prSet/>
      <dgm:spPr/>
      <dgm:t>
        <a:bodyPr/>
        <a:lstStyle/>
        <a:p>
          <a:endParaRPr lang="cs-CZ"/>
        </a:p>
      </dgm:t>
    </dgm:pt>
    <dgm:pt modelId="{62AB9EFF-EDED-4C52-A2E7-0FBDF6E89E2B}">
      <dgm:prSet phldrT="[Text]"/>
      <dgm:spPr/>
      <dgm:t>
        <a:bodyPr/>
        <a:lstStyle/>
        <a:p>
          <a:r>
            <a:rPr lang="cs-CZ" dirty="0" smtClean="0"/>
            <a:t>BICÍ, ZPĚV</a:t>
          </a:r>
          <a:endParaRPr lang="cs-CZ" dirty="0"/>
        </a:p>
      </dgm:t>
    </dgm:pt>
    <dgm:pt modelId="{E0E924F4-E27C-4340-BC11-B461D0D4C989}" type="parTrans" cxnId="{7F9A5521-1244-4FCF-A73C-27D3A0A78900}">
      <dgm:prSet/>
      <dgm:spPr/>
      <dgm:t>
        <a:bodyPr/>
        <a:lstStyle/>
        <a:p>
          <a:endParaRPr lang="cs-CZ"/>
        </a:p>
      </dgm:t>
    </dgm:pt>
    <dgm:pt modelId="{5E7A4AD2-5B57-494E-A779-3DC07B0CCE71}" type="sibTrans" cxnId="{7F9A5521-1244-4FCF-A73C-27D3A0A78900}">
      <dgm:prSet/>
      <dgm:spPr/>
      <dgm:t>
        <a:bodyPr/>
        <a:lstStyle/>
        <a:p>
          <a:endParaRPr lang="cs-CZ"/>
        </a:p>
      </dgm:t>
    </dgm:pt>
    <dgm:pt modelId="{28689E2F-152A-4FE7-9369-0392B90AFDFD}">
      <dgm:prSet phldrT="[Text]"/>
      <dgm:spPr/>
      <dgm:t>
        <a:bodyPr/>
        <a:lstStyle/>
        <a:p>
          <a:r>
            <a:rPr lang="cs-CZ" dirty="0" smtClean="0"/>
            <a:t>OD ROKU 1986</a:t>
          </a:r>
          <a:endParaRPr lang="cs-CZ" dirty="0"/>
        </a:p>
      </dgm:t>
    </dgm:pt>
    <dgm:pt modelId="{3A0082A7-210B-408B-9615-0893F3515ECF}" type="parTrans" cxnId="{642DD60C-4010-4A48-8660-B051495D6104}">
      <dgm:prSet/>
      <dgm:spPr/>
      <dgm:t>
        <a:bodyPr/>
        <a:lstStyle/>
        <a:p>
          <a:endParaRPr lang="cs-CZ"/>
        </a:p>
      </dgm:t>
    </dgm:pt>
    <dgm:pt modelId="{6293DCB9-6B6D-48BC-ACA2-8EDCDB96A3F4}" type="sibTrans" cxnId="{642DD60C-4010-4A48-8660-B051495D6104}">
      <dgm:prSet/>
      <dgm:spPr/>
      <dgm:t>
        <a:bodyPr/>
        <a:lstStyle/>
        <a:p>
          <a:endParaRPr lang="cs-CZ"/>
        </a:p>
      </dgm:t>
    </dgm:pt>
    <dgm:pt modelId="{4CF439E4-3D6F-4748-A2C9-AE7CB9B75761}">
      <dgm:prSet custT="1"/>
      <dgm:spPr/>
      <dgm:t>
        <a:bodyPr/>
        <a:lstStyle/>
        <a:p>
          <a:r>
            <a:rPr lang="cs-CZ" sz="1800" dirty="0" smtClean="0"/>
            <a:t>JIŘÍ VALENTA</a:t>
          </a:r>
        </a:p>
        <a:p>
          <a:r>
            <a:rPr lang="cs-CZ" sz="1400" dirty="0" smtClean="0"/>
            <a:t>- KLÁVESY, ZPĚV</a:t>
          </a:r>
        </a:p>
        <a:p>
          <a:r>
            <a:rPr lang="cs-CZ" sz="1400" dirty="0" smtClean="0"/>
            <a:t>- OD ROKU 1986</a:t>
          </a:r>
          <a:endParaRPr lang="cs-CZ" sz="1400" dirty="0"/>
        </a:p>
      </dgm:t>
    </dgm:pt>
    <dgm:pt modelId="{413E0D6A-89D3-43AC-9E92-D3C85F32DF97}" type="parTrans" cxnId="{B125344B-4C30-48F4-A730-420E7C581178}">
      <dgm:prSet/>
      <dgm:spPr/>
      <dgm:t>
        <a:bodyPr/>
        <a:lstStyle/>
        <a:p>
          <a:endParaRPr lang="cs-CZ"/>
        </a:p>
      </dgm:t>
    </dgm:pt>
    <dgm:pt modelId="{7384A1E0-05D0-4925-A575-1E2119317419}" type="sibTrans" cxnId="{B125344B-4C30-48F4-A730-420E7C581178}">
      <dgm:prSet/>
      <dgm:spPr/>
      <dgm:t>
        <a:bodyPr/>
        <a:lstStyle/>
        <a:p>
          <a:endParaRPr lang="cs-CZ"/>
        </a:p>
      </dgm:t>
    </dgm:pt>
    <dgm:pt modelId="{FF10EF1C-E59C-4F0B-8C9E-18FC94489BF7}" type="pres">
      <dgm:prSet presAssocID="{793BB928-8E64-4DEF-8F92-D33942944A0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726A749-B224-4733-907D-6687530B4A56}" type="pres">
      <dgm:prSet presAssocID="{955A62E3-A6DC-4394-9A05-60D8728F7322}" presName="comp" presStyleCnt="0"/>
      <dgm:spPr/>
    </dgm:pt>
    <dgm:pt modelId="{9608FCBD-8D86-4E90-A64B-B9C45E939B13}" type="pres">
      <dgm:prSet presAssocID="{955A62E3-A6DC-4394-9A05-60D8728F7322}" presName="box" presStyleLbl="node1" presStyleIdx="0" presStyleCnt="4" custLinFactNeighborX="1569" custLinFactNeighborY="-4428"/>
      <dgm:spPr/>
      <dgm:t>
        <a:bodyPr/>
        <a:lstStyle/>
        <a:p>
          <a:endParaRPr lang="cs-CZ"/>
        </a:p>
      </dgm:t>
    </dgm:pt>
    <dgm:pt modelId="{9B4BFD69-1530-4BB4-99F1-26B8423462E2}" type="pres">
      <dgm:prSet presAssocID="{955A62E3-A6DC-4394-9A05-60D8728F7322}" presName="img" presStyleLbl="fgImgPlace1" presStyleIdx="0" presStyleCnt="4" custLinFactNeighborX="-2569" custLinFactNeighborY="250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2E83F33-B672-4A2C-B1BC-225208CEAD31}" type="pres">
      <dgm:prSet presAssocID="{955A62E3-A6DC-4394-9A05-60D8728F7322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660FDC-64E2-4BAF-9C9D-7E79057C61E0}" type="pres">
      <dgm:prSet presAssocID="{31C6F6E8-3CD2-48BB-AD77-5844844228A3}" presName="spacer" presStyleCnt="0"/>
      <dgm:spPr/>
    </dgm:pt>
    <dgm:pt modelId="{FE8D68C3-4A23-4B4D-8F7D-9393A9184AF3}" type="pres">
      <dgm:prSet presAssocID="{F5B2BF9F-41B1-42D9-8594-D174D282D17B}" presName="comp" presStyleCnt="0"/>
      <dgm:spPr/>
    </dgm:pt>
    <dgm:pt modelId="{D154AADB-8F24-48F7-9329-66315167D1D7}" type="pres">
      <dgm:prSet presAssocID="{F5B2BF9F-41B1-42D9-8594-D174D282D17B}" presName="box" presStyleLbl="node1" presStyleIdx="1" presStyleCnt="4"/>
      <dgm:spPr/>
      <dgm:t>
        <a:bodyPr/>
        <a:lstStyle/>
        <a:p>
          <a:endParaRPr lang="cs-CZ"/>
        </a:p>
      </dgm:t>
    </dgm:pt>
    <dgm:pt modelId="{DC04856F-B367-4157-9C47-7EF0E84F6277}" type="pres">
      <dgm:prSet presAssocID="{F5B2BF9F-41B1-42D9-8594-D174D282D17B}" presName="img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1DDE0945-CA41-4525-888B-A726F451B872}" type="pres">
      <dgm:prSet presAssocID="{F5B2BF9F-41B1-42D9-8594-D174D282D17B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C3FE16-321D-4734-99E7-CC4886791FC5}" type="pres">
      <dgm:prSet presAssocID="{378318E7-9BBA-490D-AFED-D01248162DF1}" presName="spacer" presStyleCnt="0"/>
      <dgm:spPr/>
    </dgm:pt>
    <dgm:pt modelId="{F911D91F-53AE-49DC-B5C5-AAB2CCEB43F3}" type="pres">
      <dgm:prSet presAssocID="{E3130B34-97CD-4196-AB11-D0D30C63421D}" presName="comp" presStyleCnt="0"/>
      <dgm:spPr/>
    </dgm:pt>
    <dgm:pt modelId="{2313A072-BAC1-48B4-9F8F-A3FC920A9403}" type="pres">
      <dgm:prSet presAssocID="{E3130B34-97CD-4196-AB11-D0D30C63421D}" presName="box" presStyleLbl="node1" presStyleIdx="2" presStyleCnt="4"/>
      <dgm:spPr/>
      <dgm:t>
        <a:bodyPr/>
        <a:lstStyle/>
        <a:p>
          <a:endParaRPr lang="cs-CZ"/>
        </a:p>
      </dgm:t>
    </dgm:pt>
    <dgm:pt modelId="{5B5E6125-44B2-40E9-B0A4-209D99F7D7E8}" type="pres">
      <dgm:prSet presAssocID="{E3130B34-97CD-4196-AB11-D0D30C63421D}" presName="img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871252F3-A1C8-49FE-9112-6DFD5EFD9B81}" type="pres">
      <dgm:prSet presAssocID="{E3130B34-97CD-4196-AB11-D0D30C63421D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117052-83A3-409F-8B84-465C5CAF5F5A}" type="pres">
      <dgm:prSet presAssocID="{095DCFD8-23F6-49AD-B49F-19FD8777A5B5}" presName="spacer" presStyleCnt="0"/>
      <dgm:spPr/>
    </dgm:pt>
    <dgm:pt modelId="{5B24248A-17D5-496E-84C7-9D9900C26FF4}" type="pres">
      <dgm:prSet presAssocID="{4CF439E4-3D6F-4748-A2C9-AE7CB9B75761}" presName="comp" presStyleCnt="0"/>
      <dgm:spPr/>
    </dgm:pt>
    <dgm:pt modelId="{FF56CE96-6237-484D-8267-A7942703F0FA}" type="pres">
      <dgm:prSet presAssocID="{4CF439E4-3D6F-4748-A2C9-AE7CB9B75761}" presName="box" presStyleLbl="node1" presStyleIdx="3" presStyleCnt="4" custLinFactNeighborX="388" custLinFactNeighborY="-523"/>
      <dgm:spPr/>
      <dgm:t>
        <a:bodyPr/>
        <a:lstStyle/>
        <a:p>
          <a:endParaRPr lang="cs-CZ"/>
        </a:p>
      </dgm:t>
    </dgm:pt>
    <dgm:pt modelId="{712C0D05-DD71-41EE-BCEF-F4E567AC82EE}" type="pres">
      <dgm:prSet presAssocID="{4CF439E4-3D6F-4748-A2C9-AE7CB9B75761}" presName="img" presStyleLbl="f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85496002-D375-4ACE-BFD7-1420FF3DBDD6}" type="pres">
      <dgm:prSet presAssocID="{4CF439E4-3D6F-4748-A2C9-AE7CB9B75761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92CCD1-308D-4012-90C6-DC94D18E5857}" srcId="{F5B2BF9F-41B1-42D9-8594-D174D282D17B}" destId="{6ACD6B05-D4BB-44D4-8417-FF5643BAE6E4}" srcOrd="0" destOrd="0" parTransId="{AC7B6781-B709-4579-86F2-9D64974B9380}" sibTransId="{B6223F12-5EE6-4C86-BEA3-5A81659B7FA7}"/>
    <dgm:cxn modelId="{816F76ED-8620-4A66-9310-7F80A15B2F9B}" srcId="{F5B2BF9F-41B1-42D9-8594-D174D282D17B}" destId="{E72ED650-7C57-44F9-9B5A-F2FCC10B15A1}" srcOrd="1" destOrd="0" parTransId="{C9D65505-6956-4EDA-B4F8-671AE5265FE5}" sibTransId="{0AFCE636-4BAD-4073-ABE7-EE008C76CDC7}"/>
    <dgm:cxn modelId="{642DD60C-4010-4A48-8660-B051495D6104}" srcId="{E3130B34-97CD-4196-AB11-D0D30C63421D}" destId="{28689E2F-152A-4FE7-9369-0392B90AFDFD}" srcOrd="1" destOrd="0" parTransId="{3A0082A7-210B-408B-9615-0893F3515ECF}" sibTransId="{6293DCB9-6B6D-48BC-ACA2-8EDCDB96A3F4}"/>
    <dgm:cxn modelId="{F96F8830-328D-46BD-85FA-53BD166B7F83}" type="presOf" srcId="{955A62E3-A6DC-4394-9A05-60D8728F7322}" destId="{42E83F33-B672-4A2C-B1BC-225208CEAD31}" srcOrd="1" destOrd="0" presId="urn:microsoft.com/office/officeart/2005/8/layout/vList4#1"/>
    <dgm:cxn modelId="{465D883E-2C9F-4D52-B848-3FA370641C8A}" type="presOf" srcId="{E72ED650-7C57-44F9-9B5A-F2FCC10B15A1}" destId="{D154AADB-8F24-48F7-9329-66315167D1D7}" srcOrd="0" destOrd="2" presId="urn:microsoft.com/office/officeart/2005/8/layout/vList4#1"/>
    <dgm:cxn modelId="{54B363C1-E7A2-4051-A90C-5E972300B510}" type="presOf" srcId="{3E4ACD85-8F8F-47C4-A41A-5D0E99AF8BFC}" destId="{42E83F33-B672-4A2C-B1BC-225208CEAD31}" srcOrd="1" destOrd="2" presId="urn:microsoft.com/office/officeart/2005/8/layout/vList4#1"/>
    <dgm:cxn modelId="{EFFB032B-E057-4924-BB54-445C679EEF4D}" srcId="{793BB928-8E64-4DEF-8F92-D33942944A02}" destId="{F5B2BF9F-41B1-42D9-8594-D174D282D17B}" srcOrd="1" destOrd="0" parTransId="{4543E275-99C4-421D-89B0-E19C9E32C788}" sibTransId="{378318E7-9BBA-490D-AFED-D01248162DF1}"/>
    <dgm:cxn modelId="{32DA14E2-6BD1-4EE4-92AE-2477E3FBB912}" type="presOf" srcId="{28689E2F-152A-4FE7-9369-0392B90AFDFD}" destId="{871252F3-A1C8-49FE-9112-6DFD5EFD9B81}" srcOrd="1" destOrd="2" presId="urn:microsoft.com/office/officeart/2005/8/layout/vList4#1"/>
    <dgm:cxn modelId="{7BA5ECD9-5775-4DF9-AB39-94ECF354AB69}" type="presOf" srcId="{62AB9EFF-EDED-4C52-A2E7-0FBDF6E89E2B}" destId="{871252F3-A1C8-49FE-9112-6DFD5EFD9B81}" srcOrd="1" destOrd="1" presId="urn:microsoft.com/office/officeart/2005/8/layout/vList4#1"/>
    <dgm:cxn modelId="{5127305E-CA9B-4F71-8324-88A143D6A07F}" type="presOf" srcId="{4CF439E4-3D6F-4748-A2C9-AE7CB9B75761}" destId="{85496002-D375-4ACE-BFD7-1420FF3DBDD6}" srcOrd="1" destOrd="0" presId="urn:microsoft.com/office/officeart/2005/8/layout/vList4#1"/>
    <dgm:cxn modelId="{76013FBF-E54C-462C-A285-258E9ECA95F6}" srcId="{793BB928-8E64-4DEF-8F92-D33942944A02}" destId="{E3130B34-97CD-4196-AB11-D0D30C63421D}" srcOrd="2" destOrd="0" parTransId="{146B6880-536A-43A0-B512-3DE8785B6621}" sibTransId="{095DCFD8-23F6-49AD-B49F-19FD8777A5B5}"/>
    <dgm:cxn modelId="{D7CB48FB-4CD7-4030-A4C5-A69EAECB464F}" srcId="{793BB928-8E64-4DEF-8F92-D33942944A02}" destId="{955A62E3-A6DC-4394-9A05-60D8728F7322}" srcOrd="0" destOrd="0" parTransId="{AAF4F93F-1FD0-4D8B-BE79-4514E24730AC}" sibTransId="{31C6F6E8-3CD2-48BB-AD77-5844844228A3}"/>
    <dgm:cxn modelId="{2CD804D7-8DBD-4AED-9044-CFAA249900A9}" type="presOf" srcId="{62AB9EFF-EDED-4C52-A2E7-0FBDF6E89E2B}" destId="{2313A072-BAC1-48B4-9F8F-A3FC920A9403}" srcOrd="0" destOrd="1" presId="urn:microsoft.com/office/officeart/2005/8/layout/vList4#1"/>
    <dgm:cxn modelId="{13E998B9-C63C-42A8-990A-C1AC86B04BF3}" type="presOf" srcId="{E3130B34-97CD-4196-AB11-D0D30C63421D}" destId="{2313A072-BAC1-48B4-9F8F-A3FC920A9403}" srcOrd="0" destOrd="0" presId="urn:microsoft.com/office/officeart/2005/8/layout/vList4#1"/>
    <dgm:cxn modelId="{D03590B5-FB66-4E73-8544-9A50D1210097}" type="presOf" srcId="{6ACD6B05-D4BB-44D4-8417-FF5643BAE6E4}" destId="{1DDE0945-CA41-4525-888B-A726F451B872}" srcOrd="1" destOrd="1" presId="urn:microsoft.com/office/officeart/2005/8/layout/vList4#1"/>
    <dgm:cxn modelId="{E172ACEB-D1B6-4066-A56F-BACB3A5C1B2E}" srcId="{955A62E3-A6DC-4394-9A05-60D8728F7322}" destId="{3E4ACD85-8F8F-47C4-A41A-5D0E99AF8BFC}" srcOrd="1" destOrd="0" parTransId="{4C553C57-1CE2-40F0-B17D-830FD4974F3B}" sibTransId="{3088B033-C0D1-4EA9-ACB4-6F74E667EB08}"/>
    <dgm:cxn modelId="{96566E13-6B53-4B7C-8FF3-2BDB2B62DD2E}" type="presOf" srcId="{793BB928-8E64-4DEF-8F92-D33942944A02}" destId="{FF10EF1C-E59C-4F0B-8C9E-18FC94489BF7}" srcOrd="0" destOrd="0" presId="urn:microsoft.com/office/officeart/2005/8/layout/vList4#1"/>
    <dgm:cxn modelId="{28732DB2-D997-4F28-A5AE-E88D6940D823}" type="presOf" srcId="{9C47C333-D397-4091-972D-464CC05703BD}" destId="{9608FCBD-8D86-4E90-A64B-B9C45E939B13}" srcOrd="0" destOrd="1" presId="urn:microsoft.com/office/officeart/2005/8/layout/vList4#1"/>
    <dgm:cxn modelId="{5D8288EF-6E97-419E-940B-0C3E9296ACE1}" type="presOf" srcId="{955A62E3-A6DC-4394-9A05-60D8728F7322}" destId="{9608FCBD-8D86-4E90-A64B-B9C45E939B13}" srcOrd="0" destOrd="0" presId="urn:microsoft.com/office/officeart/2005/8/layout/vList4#1"/>
    <dgm:cxn modelId="{FD3A8A99-73D4-42F5-BD89-16958F18A795}" type="presOf" srcId="{F5B2BF9F-41B1-42D9-8594-D174D282D17B}" destId="{D154AADB-8F24-48F7-9329-66315167D1D7}" srcOrd="0" destOrd="0" presId="urn:microsoft.com/office/officeart/2005/8/layout/vList4#1"/>
    <dgm:cxn modelId="{02B025DC-8B20-4AF2-9444-B22FD6F67214}" type="presOf" srcId="{E72ED650-7C57-44F9-9B5A-F2FCC10B15A1}" destId="{1DDE0945-CA41-4525-888B-A726F451B872}" srcOrd="1" destOrd="2" presId="urn:microsoft.com/office/officeart/2005/8/layout/vList4#1"/>
    <dgm:cxn modelId="{9C8238E1-A7A1-4907-9C96-0B1A370A5221}" type="presOf" srcId="{4CF439E4-3D6F-4748-A2C9-AE7CB9B75761}" destId="{FF56CE96-6237-484D-8267-A7942703F0FA}" srcOrd="0" destOrd="0" presId="urn:microsoft.com/office/officeart/2005/8/layout/vList4#1"/>
    <dgm:cxn modelId="{4E1C46A9-A743-41B4-A6F7-BB5C4AD276D9}" type="presOf" srcId="{6ACD6B05-D4BB-44D4-8417-FF5643BAE6E4}" destId="{D154AADB-8F24-48F7-9329-66315167D1D7}" srcOrd="0" destOrd="1" presId="urn:microsoft.com/office/officeart/2005/8/layout/vList4#1"/>
    <dgm:cxn modelId="{F8086969-1032-4572-A380-CF16B30FB9B9}" type="presOf" srcId="{3E4ACD85-8F8F-47C4-A41A-5D0E99AF8BFC}" destId="{9608FCBD-8D86-4E90-A64B-B9C45E939B13}" srcOrd="0" destOrd="2" presId="urn:microsoft.com/office/officeart/2005/8/layout/vList4#1"/>
    <dgm:cxn modelId="{015160CC-3A06-4553-BC17-8B65DE86EF55}" type="presOf" srcId="{F5B2BF9F-41B1-42D9-8594-D174D282D17B}" destId="{1DDE0945-CA41-4525-888B-A726F451B872}" srcOrd="1" destOrd="0" presId="urn:microsoft.com/office/officeart/2005/8/layout/vList4#1"/>
    <dgm:cxn modelId="{B125344B-4C30-48F4-A730-420E7C581178}" srcId="{793BB928-8E64-4DEF-8F92-D33942944A02}" destId="{4CF439E4-3D6F-4748-A2C9-AE7CB9B75761}" srcOrd="3" destOrd="0" parTransId="{413E0D6A-89D3-43AC-9E92-D3C85F32DF97}" sibTransId="{7384A1E0-05D0-4925-A575-1E2119317419}"/>
    <dgm:cxn modelId="{7F9A5521-1244-4FCF-A73C-27D3A0A78900}" srcId="{E3130B34-97CD-4196-AB11-D0D30C63421D}" destId="{62AB9EFF-EDED-4C52-A2E7-0FBDF6E89E2B}" srcOrd="0" destOrd="0" parTransId="{E0E924F4-E27C-4340-BC11-B461D0D4C989}" sibTransId="{5E7A4AD2-5B57-494E-A779-3DC07B0CCE71}"/>
    <dgm:cxn modelId="{AED8A50E-612B-44E0-A6EC-751A3E629E76}" type="presOf" srcId="{28689E2F-152A-4FE7-9369-0392B90AFDFD}" destId="{2313A072-BAC1-48B4-9F8F-A3FC920A9403}" srcOrd="0" destOrd="2" presId="urn:microsoft.com/office/officeart/2005/8/layout/vList4#1"/>
    <dgm:cxn modelId="{C9C59347-A5FF-4070-ACF0-9CAD9E47ED08}" srcId="{955A62E3-A6DC-4394-9A05-60D8728F7322}" destId="{9C47C333-D397-4091-972D-464CC05703BD}" srcOrd="0" destOrd="0" parTransId="{2CD8898B-7535-4166-8F34-DC667C60226B}" sibTransId="{6CC2E5A2-DDBB-4CD0-828A-E3FEB1F0075E}"/>
    <dgm:cxn modelId="{C5FF77AC-0462-4787-BD0B-F69377145C3A}" type="presOf" srcId="{E3130B34-97CD-4196-AB11-D0D30C63421D}" destId="{871252F3-A1C8-49FE-9112-6DFD5EFD9B81}" srcOrd="1" destOrd="0" presId="urn:microsoft.com/office/officeart/2005/8/layout/vList4#1"/>
    <dgm:cxn modelId="{264C1CD8-890A-4832-BDBC-BD3B9379EE95}" type="presOf" srcId="{9C47C333-D397-4091-972D-464CC05703BD}" destId="{42E83F33-B672-4A2C-B1BC-225208CEAD31}" srcOrd="1" destOrd="1" presId="urn:microsoft.com/office/officeart/2005/8/layout/vList4#1"/>
    <dgm:cxn modelId="{C52DA4F9-6D3F-4864-A9CF-B2CC89EF32AF}" type="presParOf" srcId="{FF10EF1C-E59C-4F0B-8C9E-18FC94489BF7}" destId="{5726A749-B224-4733-907D-6687530B4A56}" srcOrd="0" destOrd="0" presId="urn:microsoft.com/office/officeart/2005/8/layout/vList4#1"/>
    <dgm:cxn modelId="{90222ECD-2177-4C83-8311-59B12895799B}" type="presParOf" srcId="{5726A749-B224-4733-907D-6687530B4A56}" destId="{9608FCBD-8D86-4E90-A64B-B9C45E939B13}" srcOrd="0" destOrd="0" presId="urn:microsoft.com/office/officeart/2005/8/layout/vList4#1"/>
    <dgm:cxn modelId="{981C3EC4-2218-450A-A259-02C64A2774AE}" type="presParOf" srcId="{5726A749-B224-4733-907D-6687530B4A56}" destId="{9B4BFD69-1530-4BB4-99F1-26B8423462E2}" srcOrd="1" destOrd="0" presId="urn:microsoft.com/office/officeart/2005/8/layout/vList4#1"/>
    <dgm:cxn modelId="{B74317D1-0B96-41D8-9755-B02220E327B8}" type="presParOf" srcId="{5726A749-B224-4733-907D-6687530B4A56}" destId="{42E83F33-B672-4A2C-B1BC-225208CEAD31}" srcOrd="2" destOrd="0" presId="urn:microsoft.com/office/officeart/2005/8/layout/vList4#1"/>
    <dgm:cxn modelId="{F9CCB6E4-7F2D-4F9F-82C5-E9339B7CB1BF}" type="presParOf" srcId="{FF10EF1C-E59C-4F0B-8C9E-18FC94489BF7}" destId="{46660FDC-64E2-4BAF-9C9D-7E79057C61E0}" srcOrd="1" destOrd="0" presId="urn:microsoft.com/office/officeart/2005/8/layout/vList4#1"/>
    <dgm:cxn modelId="{01EE713B-98E2-43B9-92EC-85162164FD63}" type="presParOf" srcId="{FF10EF1C-E59C-4F0B-8C9E-18FC94489BF7}" destId="{FE8D68C3-4A23-4B4D-8F7D-9393A9184AF3}" srcOrd="2" destOrd="0" presId="urn:microsoft.com/office/officeart/2005/8/layout/vList4#1"/>
    <dgm:cxn modelId="{FE39C5ED-E336-4364-A31D-4672C96D4325}" type="presParOf" srcId="{FE8D68C3-4A23-4B4D-8F7D-9393A9184AF3}" destId="{D154AADB-8F24-48F7-9329-66315167D1D7}" srcOrd="0" destOrd="0" presId="urn:microsoft.com/office/officeart/2005/8/layout/vList4#1"/>
    <dgm:cxn modelId="{66ABA7CC-7215-4496-BA3B-C45655D31997}" type="presParOf" srcId="{FE8D68C3-4A23-4B4D-8F7D-9393A9184AF3}" destId="{DC04856F-B367-4157-9C47-7EF0E84F6277}" srcOrd="1" destOrd="0" presId="urn:microsoft.com/office/officeart/2005/8/layout/vList4#1"/>
    <dgm:cxn modelId="{24093710-A9F5-4A3F-BFCB-18A32ADFB184}" type="presParOf" srcId="{FE8D68C3-4A23-4B4D-8F7D-9393A9184AF3}" destId="{1DDE0945-CA41-4525-888B-A726F451B872}" srcOrd="2" destOrd="0" presId="urn:microsoft.com/office/officeart/2005/8/layout/vList4#1"/>
    <dgm:cxn modelId="{0127A798-7F18-445B-8D5F-83F7220972FA}" type="presParOf" srcId="{FF10EF1C-E59C-4F0B-8C9E-18FC94489BF7}" destId="{CAC3FE16-321D-4734-99E7-CC4886791FC5}" srcOrd="3" destOrd="0" presId="urn:microsoft.com/office/officeart/2005/8/layout/vList4#1"/>
    <dgm:cxn modelId="{F16CC50B-835E-4942-BB56-CDA90ECAF41C}" type="presParOf" srcId="{FF10EF1C-E59C-4F0B-8C9E-18FC94489BF7}" destId="{F911D91F-53AE-49DC-B5C5-AAB2CCEB43F3}" srcOrd="4" destOrd="0" presId="urn:microsoft.com/office/officeart/2005/8/layout/vList4#1"/>
    <dgm:cxn modelId="{3E4A28FB-714D-40E5-8728-9A8B23C13BAB}" type="presParOf" srcId="{F911D91F-53AE-49DC-B5C5-AAB2CCEB43F3}" destId="{2313A072-BAC1-48B4-9F8F-A3FC920A9403}" srcOrd="0" destOrd="0" presId="urn:microsoft.com/office/officeart/2005/8/layout/vList4#1"/>
    <dgm:cxn modelId="{52ECC94D-7C57-45B9-9467-483334F9DAD4}" type="presParOf" srcId="{F911D91F-53AE-49DC-B5C5-AAB2CCEB43F3}" destId="{5B5E6125-44B2-40E9-B0A4-209D99F7D7E8}" srcOrd="1" destOrd="0" presId="urn:microsoft.com/office/officeart/2005/8/layout/vList4#1"/>
    <dgm:cxn modelId="{0DD3E889-6C4A-4EB6-9F10-7D5E40DC1335}" type="presParOf" srcId="{F911D91F-53AE-49DC-B5C5-AAB2CCEB43F3}" destId="{871252F3-A1C8-49FE-9112-6DFD5EFD9B81}" srcOrd="2" destOrd="0" presId="urn:microsoft.com/office/officeart/2005/8/layout/vList4#1"/>
    <dgm:cxn modelId="{DE95FFCA-5872-413C-8D4A-716FCBE614E0}" type="presParOf" srcId="{FF10EF1C-E59C-4F0B-8C9E-18FC94489BF7}" destId="{4F117052-83A3-409F-8B84-465C5CAF5F5A}" srcOrd="5" destOrd="0" presId="urn:microsoft.com/office/officeart/2005/8/layout/vList4#1"/>
    <dgm:cxn modelId="{5EB9FBF3-1534-4CAB-8DCD-EF6F282F99E5}" type="presParOf" srcId="{FF10EF1C-E59C-4F0B-8C9E-18FC94489BF7}" destId="{5B24248A-17D5-496E-84C7-9D9900C26FF4}" srcOrd="6" destOrd="0" presId="urn:microsoft.com/office/officeart/2005/8/layout/vList4#1"/>
    <dgm:cxn modelId="{330B1FE3-94ED-4328-95E1-165EFABDE7BC}" type="presParOf" srcId="{5B24248A-17D5-496E-84C7-9D9900C26FF4}" destId="{FF56CE96-6237-484D-8267-A7942703F0FA}" srcOrd="0" destOrd="0" presId="urn:microsoft.com/office/officeart/2005/8/layout/vList4#1"/>
    <dgm:cxn modelId="{E64CBDAD-64EC-4008-A252-0B4270B78866}" type="presParOf" srcId="{5B24248A-17D5-496E-84C7-9D9900C26FF4}" destId="{712C0D05-DD71-41EE-BCEF-F4E567AC82EE}" srcOrd="1" destOrd="0" presId="urn:microsoft.com/office/officeart/2005/8/layout/vList4#1"/>
    <dgm:cxn modelId="{C9C85136-F427-43C8-920E-6CBD929990E8}" type="presParOf" srcId="{5B24248A-17D5-496E-84C7-9D9900C26FF4}" destId="{85496002-D375-4ACE-BFD7-1420FF3DBDD6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AAE90B-BC1F-4951-AC8B-022E1586ECFE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9FAA71-8B13-4941-9229-251F46588FAD}" type="pres">
      <dgm:prSet presAssocID="{07AAE90B-BC1F-4951-AC8B-022E1586ECF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</dgm:ptLst>
  <dgm:cxnLst>
    <dgm:cxn modelId="{683B313A-5FB4-4FC9-A437-6C0DDBD9B4C8}" type="presOf" srcId="{07AAE90B-BC1F-4951-AC8B-022E1586ECFE}" destId="{7C9FAA71-8B13-4941-9229-251F46588FAD}" srcOrd="0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F506E2-C409-4E6B-99AE-5E7C366347A2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8591B96-04E8-405F-8847-1F22CCFCDC58}">
      <dgm:prSet phldrT="[Text]"/>
      <dgm:spPr/>
      <dgm:t>
        <a:bodyPr/>
        <a:lstStyle/>
        <a:p>
          <a:r>
            <a:rPr lang="cs-CZ" dirty="0" smtClean="0"/>
            <a:t>ŽELVA</a:t>
          </a:r>
          <a:endParaRPr lang="cs-CZ" dirty="0"/>
        </a:p>
      </dgm:t>
    </dgm:pt>
    <dgm:pt modelId="{161A4AD1-2B31-47C3-A3BF-68DD73238E20}" type="parTrans" cxnId="{2A3B9F79-4E71-40AC-AD1F-2107BA53323E}">
      <dgm:prSet/>
      <dgm:spPr/>
      <dgm:t>
        <a:bodyPr/>
        <a:lstStyle/>
        <a:p>
          <a:endParaRPr lang="cs-CZ"/>
        </a:p>
      </dgm:t>
    </dgm:pt>
    <dgm:pt modelId="{18733BA3-FB4D-4AC7-83B2-7A8A8FB3CFC1}" type="sibTrans" cxnId="{2A3B9F79-4E71-40AC-AD1F-2107BA53323E}">
      <dgm:prSet/>
      <dgm:spPr/>
      <dgm:t>
        <a:bodyPr/>
        <a:lstStyle/>
        <a:p>
          <a:endParaRPr lang="cs-CZ"/>
        </a:p>
      </dgm:t>
    </dgm:pt>
    <dgm:pt modelId="{40EC8D62-E823-46B8-A9B9-C3A8325EBD99}">
      <dgm:prSet phldrT="[Text]"/>
      <dgm:spPr/>
      <dgm:t>
        <a:bodyPr/>
        <a:lstStyle/>
        <a:p>
          <a:r>
            <a:rPr lang="cs-CZ" dirty="0" smtClean="0"/>
            <a:t>JASNÁ ZPRÁVA</a:t>
          </a:r>
          <a:endParaRPr lang="cs-CZ" dirty="0"/>
        </a:p>
      </dgm:t>
    </dgm:pt>
    <dgm:pt modelId="{BC73A7CE-733B-438A-A38D-3447A47D93AA}" type="parTrans" cxnId="{48E1AFAC-859F-4708-A505-9BAAE3A9AD4B}">
      <dgm:prSet/>
      <dgm:spPr/>
      <dgm:t>
        <a:bodyPr/>
        <a:lstStyle/>
        <a:p>
          <a:endParaRPr lang="cs-CZ"/>
        </a:p>
      </dgm:t>
    </dgm:pt>
    <dgm:pt modelId="{30C0BD1E-DD2D-4B62-9543-198F90D1AC98}" type="sibTrans" cxnId="{48E1AFAC-859F-4708-A505-9BAAE3A9AD4B}">
      <dgm:prSet/>
      <dgm:spPr/>
      <dgm:t>
        <a:bodyPr/>
        <a:lstStyle/>
        <a:p>
          <a:endParaRPr lang="cs-CZ"/>
        </a:p>
      </dgm:t>
    </dgm:pt>
    <dgm:pt modelId="{40134786-046E-4752-B607-26D3CAB37792}">
      <dgm:prSet phldrT="[Text]"/>
      <dgm:spPr/>
      <dgm:t>
        <a:bodyPr/>
        <a:lstStyle/>
        <a:p>
          <a:r>
            <a:rPr lang="cs-CZ" dirty="0" smtClean="0"/>
            <a:t>DYNAMIT</a:t>
          </a:r>
          <a:endParaRPr lang="cs-CZ" dirty="0"/>
        </a:p>
      </dgm:t>
    </dgm:pt>
    <dgm:pt modelId="{B7E60189-5F68-4680-88D6-749D1A03BF77}" type="parTrans" cxnId="{CEDDCD70-C89A-41F6-8B5C-FADBC46B58CE}">
      <dgm:prSet/>
      <dgm:spPr/>
      <dgm:t>
        <a:bodyPr/>
        <a:lstStyle/>
        <a:p>
          <a:endParaRPr lang="cs-CZ"/>
        </a:p>
      </dgm:t>
    </dgm:pt>
    <dgm:pt modelId="{99E41B7A-4497-4CD0-BAC4-03EBFB42268D}" type="sibTrans" cxnId="{CEDDCD70-C89A-41F6-8B5C-FADBC46B58CE}">
      <dgm:prSet/>
      <dgm:spPr/>
      <dgm:t>
        <a:bodyPr/>
        <a:lstStyle/>
        <a:p>
          <a:endParaRPr lang="cs-CZ"/>
        </a:p>
      </dgm:t>
    </dgm:pt>
    <dgm:pt modelId="{07FA2E72-65CE-4E48-B4FF-1052AF53E997}">
      <dgm:prSet phldrT="[Text]"/>
      <dgm:spPr/>
      <dgm:t>
        <a:bodyPr/>
        <a:lstStyle/>
        <a:p>
          <a:r>
            <a:rPr lang="cs-CZ" dirty="0" smtClean="0"/>
            <a:t>OTÁZKY</a:t>
          </a:r>
          <a:endParaRPr lang="cs-CZ" dirty="0"/>
        </a:p>
      </dgm:t>
    </dgm:pt>
    <dgm:pt modelId="{3D6DF0BB-561F-4E16-BD75-66070B86044C}" type="parTrans" cxnId="{145C020D-21F6-4607-BA81-F308E71BA9B4}">
      <dgm:prSet/>
      <dgm:spPr/>
      <dgm:t>
        <a:bodyPr/>
        <a:lstStyle/>
        <a:p>
          <a:endParaRPr lang="cs-CZ"/>
        </a:p>
      </dgm:t>
    </dgm:pt>
    <dgm:pt modelId="{7E0A920A-8C93-492E-81CC-911A488282F2}" type="sibTrans" cxnId="{145C020D-21F6-4607-BA81-F308E71BA9B4}">
      <dgm:prSet/>
      <dgm:spPr/>
      <dgm:t>
        <a:bodyPr/>
        <a:lstStyle/>
        <a:p>
          <a:endParaRPr lang="cs-CZ"/>
        </a:p>
      </dgm:t>
    </dgm:pt>
    <dgm:pt modelId="{C0E1AE57-B27C-4DE1-ABD1-703E4BF4CCC1}">
      <dgm:prSet phldrT="[Text]"/>
      <dgm:spPr/>
      <dgm:t>
        <a:bodyPr/>
        <a:lstStyle/>
        <a:p>
          <a:r>
            <a:rPr lang="cs-CZ" dirty="0" smtClean="0"/>
            <a:t>OKNO MÉ LÁSKY</a:t>
          </a:r>
          <a:endParaRPr lang="cs-CZ" dirty="0"/>
        </a:p>
      </dgm:t>
    </dgm:pt>
    <dgm:pt modelId="{8D859571-548F-4566-864B-6DC7B1789D11}" type="parTrans" cxnId="{D1269977-FC8D-4D38-A5FE-D74D031F671F}">
      <dgm:prSet/>
      <dgm:spPr/>
      <dgm:t>
        <a:bodyPr/>
        <a:lstStyle/>
        <a:p>
          <a:endParaRPr lang="cs-CZ"/>
        </a:p>
      </dgm:t>
    </dgm:pt>
    <dgm:pt modelId="{4B6B083B-4189-4242-861D-EF687F8936CD}" type="sibTrans" cxnId="{D1269977-FC8D-4D38-A5FE-D74D031F671F}">
      <dgm:prSet/>
      <dgm:spPr/>
      <dgm:t>
        <a:bodyPr/>
        <a:lstStyle/>
        <a:p>
          <a:endParaRPr lang="cs-CZ"/>
        </a:p>
      </dgm:t>
    </dgm:pt>
    <dgm:pt modelId="{47EE4898-58E7-433F-9858-C1C792A73FB8}">
      <dgm:prSet phldrT="[Text]"/>
      <dgm:spPr/>
      <dgm:t>
        <a:bodyPr/>
        <a:lstStyle/>
        <a:p>
          <a:r>
            <a:rPr lang="cs-CZ" dirty="0" smtClean="0"/>
            <a:t>SNAD JSEM TO ZAVINIL JÁ</a:t>
          </a:r>
          <a:endParaRPr lang="cs-CZ" dirty="0"/>
        </a:p>
      </dgm:t>
    </dgm:pt>
    <dgm:pt modelId="{7222E11F-5422-4948-9ECE-F6D9B7A83707}" type="parTrans" cxnId="{AB8F8D4F-5D00-4A0F-8DBE-543855A35EFB}">
      <dgm:prSet/>
      <dgm:spPr/>
      <dgm:t>
        <a:bodyPr/>
        <a:lstStyle/>
        <a:p>
          <a:endParaRPr lang="cs-CZ"/>
        </a:p>
      </dgm:t>
    </dgm:pt>
    <dgm:pt modelId="{6CCD093A-41F9-49A6-9718-A8837C773299}" type="sibTrans" cxnId="{AB8F8D4F-5D00-4A0F-8DBE-543855A35EFB}">
      <dgm:prSet/>
      <dgm:spPr/>
      <dgm:t>
        <a:bodyPr/>
        <a:lstStyle/>
        <a:p>
          <a:endParaRPr lang="cs-CZ"/>
        </a:p>
      </dgm:t>
    </dgm:pt>
    <dgm:pt modelId="{D71DA9E1-7259-423A-AC42-477209686154}">
      <dgm:prSet phldrT="[Text]"/>
      <dgm:spPr/>
      <dgm:t>
        <a:bodyPr/>
        <a:lstStyle/>
        <a:p>
          <a:r>
            <a:rPr lang="cs-CZ" dirty="0" smtClean="0"/>
            <a:t>SLZY TVÝ MÁMY</a:t>
          </a:r>
          <a:endParaRPr lang="cs-CZ" dirty="0"/>
        </a:p>
      </dgm:t>
    </dgm:pt>
    <dgm:pt modelId="{A859F830-07E9-4A75-90F1-1C026E32A9E6}" type="parTrans" cxnId="{1CE53E51-91A4-4E9C-A673-78365B516F6B}">
      <dgm:prSet/>
      <dgm:spPr/>
      <dgm:t>
        <a:bodyPr/>
        <a:lstStyle/>
        <a:p>
          <a:endParaRPr lang="cs-CZ"/>
        </a:p>
      </dgm:t>
    </dgm:pt>
    <dgm:pt modelId="{1EF6A05A-3AA0-423F-9EEF-489898A13BE4}" type="sibTrans" cxnId="{1CE53E51-91A4-4E9C-A673-78365B516F6B}">
      <dgm:prSet/>
      <dgm:spPr/>
      <dgm:t>
        <a:bodyPr/>
        <a:lstStyle/>
        <a:p>
          <a:endParaRPr lang="cs-CZ"/>
        </a:p>
      </dgm:t>
    </dgm:pt>
    <dgm:pt modelId="{DCD923D2-CEAF-4C69-9DAB-DDCA7FF28BC8}">
      <dgm:prSet phldrT="[Text]"/>
      <dgm:spPr/>
      <dgm:t>
        <a:bodyPr/>
        <a:lstStyle/>
        <a:p>
          <a:r>
            <a:rPr lang="cs-CZ" dirty="0" smtClean="0"/>
            <a:t>TAKY JSEM SE NARODIL BOS</a:t>
          </a:r>
          <a:endParaRPr lang="cs-CZ" dirty="0"/>
        </a:p>
      </dgm:t>
    </dgm:pt>
    <dgm:pt modelId="{0B0507B4-F272-4310-89A2-F756A30AB712}" type="parTrans" cxnId="{3F157121-887C-4D21-9323-D7ABE485E53B}">
      <dgm:prSet/>
      <dgm:spPr/>
      <dgm:t>
        <a:bodyPr/>
        <a:lstStyle/>
        <a:p>
          <a:endParaRPr lang="cs-CZ"/>
        </a:p>
      </dgm:t>
    </dgm:pt>
    <dgm:pt modelId="{F9228DA2-E922-4FC4-9CEA-F236632BE0A5}" type="sibTrans" cxnId="{3F157121-887C-4D21-9323-D7ABE485E53B}">
      <dgm:prSet/>
      <dgm:spPr/>
      <dgm:t>
        <a:bodyPr/>
        <a:lstStyle/>
        <a:p>
          <a:endParaRPr lang="cs-CZ"/>
        </a:p>
      </dgm:t>
    </dgm:pt>
    <dgm:pt modelId="{96DF8AA3-216F-438F-A465-6E8090B32084}">
      <dgm:prSet/>
      <dgm:spPr/>
      <dgm:t>
        <a:bodyPr/>
        <a:lstStyle/>
        <a:p>
          <a:r>
            <a:rPr lang="cs-CZ" dirty="0" smtClean="0"/>
            <a:t>BONSOIR </a:t>
          </a:r>
          <a:r>
            <a:rPr lang="cs-CZ" dirty="0" err="1" smtClean="0"/>
            <a:t>Mademoiselle</a:t>
          </a:r>
          <a:r>
            <a:rPr lang="cs-CZ" dirty="0" smtClean="0"/>
            <a:t> PARIS</a:t>
          </a:r>
          <a:endParaRPr lang="cs-CZ" dirty="0"/>
        </a:p>
      </dgm:t>
    </dgm:pt>
    <dgm:pt modelId="{BC7E208D-626C-4857-BEDB-930EEDA557FB}" type="parTrans" cxnId="{8973EC6C-A937-4087-A216-F98D7C04C11E}">
      <dgm:prSet/>
      <dgm:spPr/>
      <dgm:t>
        <a:bodyPr/>
        <a:lstStyle/>
        <a:p>
          <a:endParaRPr lang="cs-CZ"/>
        </a:p>
      </dgm:t>
    </dgm:pt>
    <dgm:pt modelId="{4594B6D6-BB55-4E95-A77A-75C06CA3A98B}" type="sibTrans" cxnId="{8973EC6C-A937-4087-A216-F98D7C04C11E}">
      <dgm:prSet/>
      <dgm:spPr/>
      <dgm:t>
        <a:bodyPr/>
        <a:lstStyle/>
        <a:p>
          <a:endParaRPr lang="cs-CZ"/>
        </a:p>
      </dgm:t>
    </dgm:pt>
    <dgm:pt modelId="{5A8D4897-3405-465D-A9FD-93484DDF118D}">
      <dgm:prSet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109EBD30-962F-4AEC-8797-7EC700488BE1}" type="parTrans" cxnId="{0571975A-67E3-4E2F-AF12-6430A93D9FFB}">
      <dgm:prSet/>
      <dgm:spPr/>
      <dgm:t>
        <a:bodyPr/>
        <a:lstStyle/>
        <a:p>
          <a:endParaRPr lang="cs-CZ"/>
        </a:p>
      </dgm:t>
    </dgm:pt>
    <dgm:pt modelId="{47EA679C-A451-4C44-9CDE-68C1A3D6A10E}" type="sibTrans" cxnId="{0571975A-67E3-4E2F-AF12-6430A93D9FFB}">
      <dgm:prSet/>
      <dgm:spPr/>
      <dgm:t>
        <a:bodyPr/>
        <a:lstStyle/>
        <a:p>
          <a:endParaRPr lang="cs-CZ"/>
        </a:p>
      </dgm:t>
    </dgm:pt>
    <dgm:pt modelId="{81942A61-CA0B-45E4-96B3-B3F46EC6D3CA}">
      <dgm:prSet/>
      <dgm:spPr/>
      <dgm:t>
        <a:bodyPr/>
        <a:lstStyle/>
        <a:p>
          <a:r>
            <a:rPr lang="cs-CZ" dirty="0" smtClean="0"/>
            <a:t>JEDEME DÁL</a:t>
          </a:r>
          <a:endParaRPr lang="cs-CZ" dirty="0"/>
        </a:p>
      </dgm:t>
    </dgm:pt>
    <dgm:pt modelId="{0F691924-335E-41D3-ABD0-709C985D07E8}" type="parTrans" cxnId="{545F5472-A0DE-48A2-9AEF-FCD3AAEF759C}">
      <dgm:prSet/>
      <dgm:spPr/>
      <dgm:t>
        <a:bodyPr/>
        <a:lstStyle/>
        <a:p>
          <a:endParaRPr lang="cs-CZ"/>
        </a:p>
      </dgm:t>
    </dgm:pt>
    <dgm:pt modelId="{82506543-CC7E-4B48-874C-F4B04CB944F5}" type="sibTrans" cxnId="{545F5472-A0DE-48A2-9AEF-FCD3AAEF759C}">
      <dgm:prSet/>
      <dgm:spPr/>
      <dgm:t>
        <a:bodyPr/>
        <a:lstStyle/>
        <a:p>
          <a:endParaRPr lang="cs-CZ"/>
        </a:p>
      </dgm:t>
    </dgm:pt>
    <dgm:pt modelId="{C09CE668-6BAD-4AF0-A862-19E8B2C0A972}">
      <dgm:prSet/>
      <dgm:spPr/>
      <dgm:t>
        <a:bodyPr/>
        <a:lstStyle/>
        <a:p>
          <a:r>
            <a:rPr lang="cs-CZ" dirty="0" smtClean="0"/>
            <a:t>OSMÝ DEN</a:t>
          </a:r>
          <a:endParaRPr lang="cs-CZ" dirty="0"/>
        </a:p>
      </dgm:t>
    </dgm:pt>
    <dgm:pt modelId="{81A8FE74-6B54-4612-B90C-09F72CBE7AF6}" type="parTrans" cxnId="{AB80BB1F-F107-42BB-BA4B-827B68A9E7FA}">
      <dgm:prSet/>
      <dgm:spPr/>
      <dgm:t>
        <a:bodyPr/>
        <a:lstStyle/>
        <a:p>
          <a:endParaRPr lang="cs-CZ"/>
        </a:p>
      </dgm:t>
    </dgm:pt>
    <dgm:pt modelId="{59ABF408-DB98-4F51-9E1D-675C223121EC}" type="sibTrans" cxnId="{AB80BB1F-F107-42BB-BA4B-827B68A9E7FA}">
      <dgm:prSet/>
      <dgm:spPr/>
      <dgm:t>
        <a:bodyPr/>
        <a:lstStyle/>
        <a:p>
          <a:endParaRPr lang="cs-CZ"/>
        </a:p>
      </dgm:t>
    </dgm:pt>
    <dgm:pt modelId="{692C33FE-75D4-40E5-85E8-C278AF33E6A7}" type="pres">
      <dgm:prSet presAssocID="{20F506E2-C409-4E6B-99AE-5E7C366347A2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FFEF85-738B-407F-9446-1C2D92CD2C5D}" type="pres">
      <dgm:prSet presAssocID="{48591B96-04E8-405F-8847-1F22CCFCDC58}" presName="compNode" presStyleCnt="0"/>
      <dgm:spPr/>
    </dgm:pt>
    <dgm:pt modelId="{7D1457FE-F262-4C54-B96E-1F5B73B78F55}" type="pres">
      <dgm:prSet presAssocID="{48591B96-04E8-405F-8847-1F22CCFCDC58}" presName="aNode" presStyleLbl="bgShp" presStyleIdx="0" presStyleCnt="3"/>
      <dgm:spPr/>
      <dgm:t>
        <a:bodyPr/>
        <a:lstStyle/>
        <a:p>
          <a:endParaRPr lang="cs-CZ"/>
        </a:p>
      </dgm:t>
    </dgm:pt>
    <dgm:pt modelId="{F9BF77AA-F33C-48BA-B75D-F6F42A76F26E}" type="pres">
      <dgm:prSet presAssocID="{48591B96-04E8-405F-8847-1F22CCFCDC58}" presName="textNode" presStyleLbl="bgShp" presStyleIdx="0" presStyleCnt="3"/>
      <dgm:spPr/>
      <dgm:t>
        <a:bodyPr/>
        <a:lstStyle/>
        <a:p>
          <a:endParaRPr lang="cs-CZ"/>
        </a:p>
      </dgm:t>
    </dgm:pt>
    <dgm:pt modelId="{24A7B799-4584-4657-BC39-7792AA6D615E}" type="pres">
      <dgm:prSet presAssocID="{48591B96-04E8-405F-8847-1F22CCFCDC58}" presName="compChildNode" presStyleCnt="0"/>
      <dgm:spPr/>
    </dgm:pt>
    <dgm:pt modelId="{68AF2CE4-3161-4584-B1BF-50CCEB85FA3A}" type="pres">
      <dgm:prSet presAssocID="{48591B96-04E8-405F-8847-1F22CCFCDC58}" presName="theInnerList" presStyleCnt="0"/>
      <dgm:spPr/>
    </dgm:pt>
    <dgm:pt modelId="{1384C2CA-8901-401B-B019-750C07D46C9F}" type="pres">
      <dgm:prSet presAssocID="{40EC8D62-E823-46B8-A9B9-C3A8325EBD99}" presName="child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6FB28-F9C8-4E79-9392-BC9650825232}" type="pres">
      <dgm:prSet presAssocID="{40EC8D62-E823-46B8-A9B9-C3A8325EBD99}" presName="aSpace2" presStyleCnt="0"/>
      <dgm:spPr/>
    </dgm:pt>
    <dgm:pt modelId="{6319DEBB-771A-41C4-ADD4-DC3B577F21C3}" type="pres">
      <dgm:prSet presAssocID="{40134786-046E-4752-B607-26D3CAB37792}" presName="child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17B9D8-0306-463E-8BFB-A8B314529234}" type="pres">
      <dgm:prSet presAssocID="{40134786-046E-4752-B607-26D3CAB37792}" presName="aSpace2" presStyleCnt="0"/>
      <dgm:spPr/>
    </dgm:pt>
    <dgm:pt modelId="{F9AC2B3C-A1F0-4532-AA96-824FFC299097}" type="pres">
      <dgm:prSet presAssocID="{C09CE668-6BAD-4AF0-A862-19E8B2C0A972}" presName="child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1B1F9C-5852-47C6-99C9-FA4745D8E0BC}" type="pres">
      <dgm:prSet presAssocID="{48591B96-04E8-405F-8847-1F22CCFCDC58}" presName="aSpace" presStyleCnt="0"/>
      <dgm:spPr/>
    </dgm:pt>
    <dgm:pt modelId="{D035CA9B-0209-40BA-962E-C4D60E5E9AA4}" type="pres">
      <dgm:prSet presAssocID="{07FA2E72-65CE-4E48-B4FF-1052AF53E997}" presName="compNode" presStyleCnt="0"/>
      <dgm:spPr/>
    </dgm:pt>
    <dgm:pt modelId="{6859DC4F-FE78-4E36-BAAD-CDC4A9A0C714}" type="pres">
      <dgm:prSet presAssocID="{07FA2E72-65CE-4E48-B4FF-1052AF53E997}" presName="aNode" presStyleLbl="bgShp" presStyleIdx="1" presStyleCnt="3"/>
      <dgm:spPr/>
      <dgm:t>
        <a:bodyPr/>
        <a:lstStyle/>
        <a:p>
          <a:endParaRPr lang="cs-CZ"/>
        </a:p>
      </dgm:t>
    </dgm:pt>
    <dgm:pt modelId="{0EBC060E-5383-4010-A970-EBDB59A3F096}" type="pres">
      <dgm:prSet presAssocID="{07FA2E72-65CE-4E48-B4FF-1052AF53E997}" presName="textNode" presStyleLbl="bgShp" presStyleIdx="1" presStyleCnt="3"/>
      <dgm:spPr/>
      <dgm:t>
        <a:bodyPr/>
        <a:lstStyle/>
        <a:p>
          <a:endParaRPr lang="cs-CZ"/>
        </a:p>
      </dgm:t>
    </dgm:pt>
    <dgm:pt modelId="{9557F492-D631-494A-851C-E958023CE6C2}" type="pres">
      <dgm:prSet presAssocID="{07FA2E72-65CE-4E48-B4FF-1052AF53E997}" presName="compChildNode" presStyleCnt="0"/>
      <dgm:spPr/>
    </dgm:pt>
    <dgm:pt modelId="{D8BCAAF0-E46C-4CB6-BE28-3DC9277572D8}" type="pres">
      <dgm:prSet presAssocID="{07FA2E72-65CE-4E48-B4FF-1052AF53E997}" presName="theInnerList" presStyleCnt="0"/>
      <dgm:spPr/>
    </dgm:pt>
    <dgm:pt modelId="{241A4966-F122-4D90-B5D9-A65DC28B5F5D}" type="pres">
      <dgm:prSet presAssocID="{C0E1AE57-B27C-4DE1-ABD1-703E4BF4CCC1}" presName="child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D3A425-D396-4FCC-9EFC-DD33A7D9A406}" type="pres">
      <dgm:prSet presAssocID="{C0E1AE57-B27C-4DE1-ABD1-703E4BF4CCC1}" presName="aSpace2" presStyleCnt="0"/>
      <dgm:spPr/>
    </dgm:pt>
    <dgm:pt modelId="{2CB59238-C698-4101-85B1-AD57CEDD62C5}" type="pres">
      <dgm:prSet presAssocID="{47EE4898-58E7-433F-9858-C1C792A73FB8}" presName="childNode" presStyleLbl="node1" presStyleIdx="4" presStyleCnt="9" custLinFactNeighborX="-1175" custLinFactNeighborY="246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D960FC-26E8-4D75-B4F5-D5D6E1F7979A}" type="pres">
      <dgm:prSet presAssocID="{47EE4898-58E7-433F-9858-C1C792A73FB8}" presName="aSpace2" presStyleCnt="0"/>
      <dgm:spPr/>
    </dgm:pt>
    <dgm:pt modelId="{57FE353F-8324-4930-80DE-95A048479998}" type="pres">
      <dgm:prSet presAssocID="{81942A61-CA0B-45E4-96B3-B3F46EC6D3CA}" presName="child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F4DE6D-BDD2-4784-8514-E2B7D0159DC8}" type="pres">
      <dgm:prSet presAssocID="{07FA2E72-65CE-4E48-B4FF-1052AF53E997}" presName="aSpace" presStyleCnt="0"/>
      <dgm:spPr/>
    </dgm:pt>
    <dgm:pt modelId="{3A41098A-2D2F-4E05-B9DE-45CD001B32CC}" type="pres">
      <dgm:prSet presAssocID="{D71DA9E1-7259-423A-AC42-477209686154}" presName="compNode" presStyleCnt="0"/>
      <dgm:spPr/>
    </dgm:pt>
    <dgm:pt modelId="{39EC2FE2-D4F0-4542-A313-0FC8B4CD9F84}" type="pres">
      <dgm:prSet presAssocID="{D71DA9E1-7259-423A-AC42-477209686154}" presName="aNode" presStyleLbl="bgShp" presStyleIdx="2" presStyleCnt="3" custLinFactNeighborX="2049" custLinFactNeighborY="388"/>
      <dgm:spPr/>
      <dgm:t>
        <a:bodyPr/>
        <a:lstStyle/>
        <a:p>
          <a:endParaRPr lang="cs-CZ"/>
        </a:p>
      </dgm:t>
    </dgm:pt>
    <dgm:pt modelId="{C60DBE49-E08D-469D-A609-EC19BDCF6B7B}" type="pres">
      <dgm:prSet presAssocID="{D71DA9E1-7259-423A-AC42-477209686154}" presName="textNode" presStyleLbl="bgShp" presStyleIdx="2" presStyleCnt="3"/>
      <dgm:spPr/>
      <dgm:t>
        <a:bodyPr/>
        <a:lstStyle/>
        <a:p>
          <a:endParaRPr lang="cs-CZ"/>
        </a:p>
      </dgm:t>
    </dgm:pt>
    <dgm:pt modelId="{E62AD3FE-ECAB-452D-9379-5FB358E12CC3}" type="pres">
      <dgm:prSet presAssocID="{D71DA9E1-7259-423A-AC42-477209686154}" presName="compChildNode" presStyleCnt="0"/>
      <dgm:spPr/>
    </dgm:pt>
    <dgm:pt modelId="{7C9760D2-1B0B-4ABC-8E9C-1AF2D38475D7}" type="pres">
      <dgm:prSet presAssocID="{D71DA9E1-7259-423A-AC42-477209686154}" presName="theInnerList" presStyleCnt="0"/>
      <dgm:spPr/>
    </dgm:pt>
    <dgm:pt modelId="{12A9D986-ACDB-49E6-BD42-D8DE99576F7F}" type="pres">
      <dgm:prSet presAssocID="{DCD923D2-CEAF-4C69-9DAB-DDCA7FF28BC8}" presName="child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AFB44F-DF5C-4745-8EB9-A34043C4093D}" type="pres">
      <dgm:prSet presAssocID="{DCD923D2-CEAF-4C69-9DAB-DDCA7FF28BC8}" presName="aSpace2" presStyleCnt="0"/>
      <dgm:spPr/>
    </dgm:pt>
    <dgm:pt modelId="{2CD30C97-4D5F-43C7-887F-26BB1A7F65C2}" type="pres">
      <dgm:prSet presAssocID="{96DF8AA3-216F-438F-A465-6E8090B32084}" presName="child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E68B4-0AD8-498E-A3EA-5C0F889CBFEF}" type="pres">
      <dgm:prSet presAssocID="{96DF8AA3-216F-438F-A465-6E8090B32084}" presName="aSpace2" presStyleCnt="0"/>
      <dgm:spPr/>
    </dgm:pt>
    <dgm:pt modelId="{5FFFA72F-4FFE-43C2-9FFE-B64B7CFF4973}" type="pres">
      <dgm:prSet presAssocID="{5A8D4897-3405-465D-A9FD-93484DDF118D}" presName="child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74B99A-8961-4B4B-8E68-54D4B842C3C6}" type="presOf" srcId="{48591B96-04E8-405F-8847-1F22CCFCDC58}" destId="{7D1457FE-F262-4C54-B96E-1F5B73B78F55}" srcOrd="0" destOrd="0" presId="urn:microsoft.com/office/officeart/2005/8/layout/lProcess2"/>
    <dgm:cxn modelId="{AB8F8D4F-5D00-4A0F-8DBE-543855A35EFB}" srcId="{07FA2E72-65CE-4E48-B4FF-1052AF53E997}" destId="{47EE4898-58E7-433F-9858-C1C792A73FB8}" srcOrd="1" destOrd="0" parTransId="{7222E11F-5422-4948-9ECE-F6D9B7A83707}" sibTransId="{6CCD093A-41F9-49A6-9718-A8837C773299}"/>
    <dgm:cxn modelId="{9430BFBA-9263-420D-8509-1EA64C3EC8EB}" type="presOf" srcId="{D71DA9E1-7259-423A-AC42-477209686154}" destId="{C60DBE49-E08D-469D-A609-EC19BDCF6B7B}" srcOrd="1" destOrd="0" presId="urn:microsoft.com/office/officeart/2005/8/layout/lProcess2"/>
    <dgm:cxn modelId="{D2A05C5F-59CB-4F36-B4FB-1327BFECD607}" type="presOf" srcId="{C0E1AE57-B27C-4DE1-ABD1-703E4BF4CCC1}" destId="{241A4966-F122-4D90-B5D9-A65DC28B5F5D}" srcOrd="0" destOrd="0" presId="urn:microsoft.com/office/officeart/2005/8/layout/lProcess2"/>
    <dgm:cxn modelId="{AB80BB1F-F107-42BB-BA4B-827B68A9E7FA}" srcId="{48591B96-04E8-405F-8847-1F22CCFCDC58}" destId="{C09CE668-6BAD-4AF0-A862-19E8B2C0A972}" srcOrd="2" destOrd="0" parTransId="{81A8FE74-6B54-4612-B90C-09F72CBE7AF6}" sibTransId="{59ABF408-DB98-4F51-9E1D-675C223121EC}"/>
    <dgm:cxn modelId="{046730FC-3C00-45C7-81A2-994AC755A568}" type="presOf" srcId="{20F506E2-C409-4E6B-99AE-5E7C366347A2}" destId="{692C33FE-75D4-40E5-85E8-C278AF33E6A7}" srcOrd="0" destOrd="0" presId="urn:microsoft.com/office/officeart/2005/8/layout/lProcess2"/>
    <dgm:cxn modelId="{545F5472-A0DE-48A2-9AEF-FCD3AAEF759C}" srcId="{07FA2E72-65CE-4E48-B4FF-1052AF53E997}" destId="{81942A61-CA0B-45E4-96B3-B3F46EC6D3CA}" srcOrd="2" destOrd="0" parTransId="{0F691924-335E-41D3-ABD0-709C985D07E8}" sibTransId="{82506543-CC7E-4B48-874C-F4B04CB944F5}"/>
    <dgm:cxn modelId="{1E6BD537-7C64-44F6-B2DA-72981E7839D6}" type="presOf" srcId="{D71DA9E1-7259-423A-AC42-477209686154}" destId="{39EC2FE2-D4F0-4542-A313-0FC8B4CD9F84}" srcOrd="0" destOrd="0" presId="urn:microsoft.com/office/officeart/2005/8/layout/lProcess2"/>
    <dgm:cxn modelId="{48E1AFAC-859F-4708-A505-9BAAE3A9AD4B}" srcId="{48591B96-04E8-405F-8847-1F22CCFCDC58}" destId="{40EC8D62-E823-46B8-A9B9-C3A8325EBD99}" srcOrd="0" destOrd="0" parTransId="{BC73A7CE-733B-438A-A38D-3447A47D93AA}" sibTransId="{30C0BD1E-DD2D-4B62-9543-198F90D1AC98}"/>
    <dgm:cxn modelId="{7DF9DF96-7B09-4A41-8BA3-2E48D4A39B97}" type="presOf" srcId="{40EC8D62-E823-46B8-A9B9-C3A8325EBD99}" destId="{1384C2CA-8901-401B-B019-750C07D46C9F}" srcOrd="0" destOrd="0" presId="urn:microsoft.com/office/officeart/2005/8/layout/lProcess2"/>
    <dgm:cxn modelId="{171CB94C-19D6-4D5E-9404-DDC7F33D5EFA}" type="presOf" srcId="{5A8D4897-3405-465D-A9FD-93484DDF118D}" destId="{5FFFA72F-4FFE-43C2-9FFE-B64B7CFF4973}" srcOrd="0" destOrd="0" presId="urn:microsoft.com/office/officeart/2005/8/layout/lProcess2"/>
    <dgm:cxn modelId="{976B18C5-99C9-4D31-B20D-A0A0CA575B73}" type="presOf" srcId="{48591B96-04E8-405F-8847-1F22CCFCDC58}" destId="{F9BF77AA-F33C-48BA-B75D-F6F42A76F26E}" srcOrd="1" destOrd="0" presId="urn:microsoft.com/office/officeart/2005/8/layout/lProcess2"/>
    <dgm:cxn modelId="{145C020D-21F6-4607-BA81-F308E71BA9B4}" srcId="{20F506E2-C409-4E6B-99AE-5E7C366347A2}" destId="{07FA2E72-65CE-4E48-B4FF-1052AF53E997}" srcOrd="1" destOrd="0" parTransId="{3D6DF0BB-561F-4E16-BD75-66070B86044C}" sibTransId="{7E0A920A-8C93-492E-81CC-911A488282F2}"/>
    <dgm:cxn modelId="{BCAE9AB7-197B-451D-89E6-EA925ED68D10}" type="presOf" srcId="{40134786-046E-4752-B607-26D3CAB37792}" destId="{6319DEBB-771A-41C4-ADD4-DC3B577F21C3}" srcOrd="0" destOrd="0" presId="urn:microsoft.com/office/officeart/2005/8/layout/lProcess2"/>
    <dgm:cxn modelId="{D1269977-FC8D-4D38-A5FE-D74D031F671F}" srcId="{07FA2E72-65CE-4E48-B4FF-1052AF53E997}" destId="{C0E1AE57-B27C-4DE1-ABD1-703E4BF4CCC1}" srcOrd="0" destOrd="0" parTransId="{8D859571-548F-4566-864B-6DC7B1789D11}" sibTransId="{4B6B083B-4189-4242-861D-EF687F8936CD}"/>
    <dgm:cxn modelId="{D638D702-C23A-42EE-BCCE-3F3AB9E44D85}" type="presOf" srcId="{07FA2E72-65CE-4E48-B4FF-1052AF53E997}" destId="{6859DC4F-FE78-4E36-BAAD-CDC4A9A0C714}" srcOrd="0" destOrd="0" presId="urn:microsoft.com/office/officeart/2005/8/layout/lProcess2"/>
    <dgm:cxn modelId="{1CE53E51-91A4-4E9C-A673-78365B516F6B}" srcId="{20F506E2-C409-4E6B-99AE-5E7C366347A2}" destId="{D71DA9E1-7259-423A-AC42-477209686154}" srcOrd="2" destOrd="0" parTransId="{A859F830-07E9-4A75-90F1-1C026E32A9E6}" sibTransId="{1EF6A05A-3AA0-423F-9EEF-489898A13BE4}"/>
    <dgm:cxn modelId="{3F157121-887C-4D21-9323-D7ABE485E53B}" srcId="{D71DA9E1-7259-423A-AC42-477209686154}" destId="{DCD923D2-CEAF-4C69-9DAB-DDCA7FF28BC8}" srcOrd="0" destOrd="0" parTransId="{0B0507B4-F272-4310-89A2-F756A30AB712}" sibTransId="{F9228DA2-E922-4FC4-9CEA-F236632BE0A5}"/>
    <dgm:cxn modelId="{609A3263-3B05-478E-8246-C98C23D3561F}" type="presOf" srcId="{81942A61-CA0B-45E4-96B3-B3F46EC6D3CA}" destId="{57FE353F-8324-4930-80DE-95A048479998}" srcOrd="0" destOrd="0" presId="urn:microsoft.com/office/officeart/2005/8/layout/lProcess2"/>
    <dgm:cxn modelId="{E715EAE8-E786-4AB5-81BE-6A3D30AFBDF4}" type="presOf" srcId="{07FA2E72-65CE-4E48-B4FF-1052AF53E997}" destId="{0EBC060E-5383-4010-A970-EBDB59A3F096}" srcOrd="1" destOrd="0" presId="urn:microsoft.com/office/officeart/2005/8/layout/lProcess2"/>
    <dgm:cxn modelId="{8973EC6C-A937-4087-A216-F98D7C04C11E}" srcId="{D71DA9E1-7259-423A-AC42-477209686154}" destId="{96DF8AA3-216F-438F-A465-6E8090B32084}" srcOrd="1" destOrd="0" parTransId="{BC7E208D-626C-4857-BEDB-930EEDA557FB}" sibTransId="{4594B6D6-BB55-4E95-A77A-75C06CA3A98B}"/>
    <dgm:cxn modelId="{0571975A-67E3-4E2F-AF12-6430A93D9FFB}" srcId="{D71DA9E1-7259-423A-AC42-477209686154}" destId="{5A8D4897-3405-465D-A9FD-93484DDF118D}" srcOrd="2" destOrd="0" parTransId="{109EBD30-962F-4AEC-8797-7EC700488BE1}" sibTransId="{47EA679C-A451-4C44-9CDE-68C1A3D6A10E}"/>
    <dgm:cxn modelId="{B178A0EC-E9BF-47C0-A5A2-E7C54B84514E}" type="presOf" srcId="{96DF8AA3-216F-438F-A465-6E8090B32084}" destId="{2CD30C97-4D5F-43C7-887F-26BB1A7F65C2}" srcOrd="0" destOrd="0" presId="urn:microsoft.com/office/officeart/2005/8/layout/lProcess2"/>
    <dgm:cxn modelId="{BAC40062-27ED-4469-84E4-51F34B0BA6D3}" type="presOf" srcId="{DCD923D2-CEAF-4C69-9DAB-DDCA7FF28BC8}" destId="{12A9D986-ACDB-49E6-BD42-D8DE99576F7F}" srcOrd="0" destOrd="0" presId="urn:microsoft.com/office/officeart/2005/8/layout/lProcess2"/>
    <dgm:cxn modelId="{2A3B9F79-4E71-40AC-AD1F-2107BA53323E}" srcId="{20F506E2-C409-4E6B-99AE-5E7C366347A2}" destId="{48591B96-04E8-405F-8847-1F22CCFCDC58}" srcOrd="0" destOrd="0" parTransId="{161A4AD1-2B31-47C3-A3BF-68DD73238E20}" sibTransId="{18733BA3-FB4D-4AC7-83B2-7A8A8FB3CFC1}"/>
    <dgm:cxn modelId="{CEDDCD70-C89A-41F6-8B5C-FADBC46B58CE}" srcId="{48591B96-04E8-405F-8847-1F22CCFCDC58}" destId="{40134786-046E-4752-B607-26D3CAB37792}" srcOrd="1" destOrd="0" parTransId="{B7E60189-5F68-4680-88D6-749D1A03BF77}" sibTransId="{99E41B7A-4497-4CD0-BAC4-03EBFB42268D}"/>
    <dgm:cxn modelId="{0904FDDA-2083-4E17-A1C7-44BCAFFEEB4D}" type="presOf" srcId="{47EE4898-58E7-433F-9858-C1C792A73FB8}" destId="{2CB59238-C698-4101-85B1-AD57CEDD62C5}" srcOrd="0" destOrd="0" presId="urn:microsoft.com/office/officeart/2005/8/layout/lProcess2"/>
    <dgm:cxn modelId="{A4BED33B-F5A3-4A88-B098-FFB2E17DA164}" type="presOf" srcId="{C09CE668-6BAD-4AF0-A862-19E8B2C0A972}" destId="{F9AC2B3C-A1F0-4532-AA96-824FFC299097}" srcOrd="0" destOrd="0" presId="urn:microsoft.com/office/officeart/2005/8/layout/lProcess2"/>
    <dgm:cxn modelId="{299E9B85-4CBE-4D3E-B5C7-06FB13A81CFF}" type="presParOf" srcId="{692C33FE-75D4-40E5-85E8-C278AF33E6A7}" destId="{D4FFEF85-738B-407F-9446-1C2D92CD2C5D}" srcOrd="0" destOrd="0" presId="urn:microsoft.com/office/officeart/2005/8/layout/lProcess2"/>
    <dgm:cxn modelId="{5BA6837B-3ED0-4AC2-954E-98485BF5DF96}" type="presParOf" srcId="{D4FFEF85-738B-407F-9446-1C2D92CD2C5D}" destId="{7D1457FE-F262-4C54-B96E-1F5B73B78F55}" srcOrd="0" destOrd="0" presId="urn:microsoft.com/office/officeart/2005/8/layout/lProcess2"/>
    <dgm:cxn modelId="{13FE0456-EC3E-4566-BE94-28A9C624ED7D}" type="presParOf" srcId="{D4FFEF85-738B-407F-9446-1C2D92CD2C5D}" destId="{F9BF77AA-F33C-48BA-B75D-F6F42A76F26E}" srcOrd="1" destOrd="0" presId="urn:microsoft.com/office/officeart/2005/8/layout/lProcess2"/>
    <dgm:cxn modelId="{7031C1C5-ADB8-4A0A-B731-2CE228772BDC}" type="presParOf" srcId="{D4FFEF85-738B-407F-9446-1C2D92CD2C5D}" destId="{24A7B799-4584-4657-BC39-7792AA6D615E}" srcOrd="2" destOrd="0" presId="urn:microsoft.com/office/officeart/2005/8/layout/lProcess2"/>
    <dgm:cxn modelId="{9E45015B-8A6B-4A21-A4AC-09F96F5F7281}" type="presParOf" srcId="{24A7B799-4584-4657-BC39-7792AA6D615E}" destId="{68AF2CE4-3161-4584-B1BF-50CCEB85FA3A}" srcOrd="0" destOrd="0" presId="urn:microsoft.com/office/officeart/2005/8/layout/lProcess2"/>
    <dgm:cxn modelId="{CAF3B680-9F8F-459E-8065-D8F2CC6535CE}" type="presParOf" srcId="{68AF2CE4-3161-4584-B1BF-50CCEB85FA3A}" destId="{1384C2CA-8901-401B-B019-750C07D46C9F}" srcOrd="0" destOrd="0" presId="urn:microsoft.com/office/officeart/2005/8/layout/lProcess2"/>
    <dgm:cxn modelId="{806F08CC-BB4C-4B0B-AE93-21F3E1C52D48}" type="presParOf" srcId="{68AF2CE4-3161-4584-B1BF-50CCEB85FA3A}" destId="{E786FB28-F9C8-4E79-9392-BC9650825232}" srcOrd="1" destOrd="0" presId="urn:microsoft.com/office/officeart/2005/8/layout/lProcess2"/>
    <dgm:cxn modelId="{59CF03AC-255D-4EC5-B2CF-B0FEA6578EF4}" type="presParOf" srcId="{68AF2CE4-3161-4584-B1BF-50CCEB85FA3A}" destId="{6319DEBB-771A-41C4-ADD4-DC3B577F21C3}" srcOrd="2" destOrd="0" presId="urn:microsoft.com/office/officeart/2005/8/layout/lProcess2"/>
    <dgm:cxn modelId="{910D6E24-399D-49C5-AFF6-3A6F2438D335}" type="presParOf" srcId="{68AF2CE4-3161-4584-B1BF-50CCEB85FA3A}" destId="{ED17B9D8-0306-463E-8BFB-A8B314529234}" srcOrd="3" destOrd="0" presId="urn:microsoft.com/office/officeart/2005/8/layout/lProcess2"/>
    <dgm:cxn modelId="{3CB6A298-4DBD-4478-A00B-B58700185004}" type="presParOf" srcId="{68AF2CE4-3161-4584-B1BF-50CCEB85FA3A}" destId="{F9AC2B3C-A1F0-4532-AA96-824FFC299097}" srcOrd="4" destOrd="0" presId="urn:microsoft.com/office/officeart/2005/8/layout/lProcess2"/>
    <dgm:cxn modelId="{C36A5EA6-5F83-4F79-8A6D-9DD6E30A00D4}" type="presParOf" srcId="{692C33FE-75D4-40E5-85E8-C278AF33E6A7}" destId="{5A1B1F9C-5852-47C6-99C9-FA4745D8E0BC}" srcOrd="1" destOrd="0" presId="urn:microsoft.com/office/officeart/2005/8/layout/lProcess2"/>
    <dgm:cxn modelId="{25D51AA2-6668-46AE-83AD-F2F3F4423FB4}" type="presParOf" srcId="{692C33FE-75D4-40E5-85E8-C278AF33E6A7}" destId="{D035CA9B-0209-40BA-962E-C4D60E5E9AA4}" srcOrd="2" destOrd="0" presId="urn:microsoft.com/office/officeart/2005/8/layout/lProcess2"/>
    <dgm:cxn modelId="{6896D1DF-710D-4A08-B9F4-494F4FD5D34B}" type="presParOf" srcId="{D035CA9B-0209-40BA-962E-C4D60E5E9AA4}" destId="{6859DC4F-FE78-4E36-BAAD-CDC4A9A0C714}" srcOrd="0" destOrd="0" presId="urn:microsoft.com/office/officeart/2005/8/layout/lProcess2"/>
    <dgm:cxn modelId="{58175E88-1AD8-440F-80D6-13E3401C410E}" type="presParOf" srcId="{D035CA9B-0209-40BA-962E-C4D60E5E9AA4}" destId="{0EBC060E-5383-4010-A970-EBDB59A3F096}" srcOrd="1" destOrd="0" presId="urn:microsoft.com/office/officeart/2005/8/layout/lProcess2"/>
    <dgm:cxn modelId="{B6985151-EB7C-4B7D-9DED-762E4C459DB0}" type="presParOf" srcId="{D035CA9B-0209-40BA-962E-C4D60E5E9AA4}" destId="{9557F492-D631-494A-851C-E958023CE6C2}" srcOrd="2" destOrd="0" presId="urn:microsoft.com/office/officeart/2005/8/layout/lProcess2"/>
    <dgm:cxn modelId="{9372D26D-61F3-47DA-AFA3-F51738BBE312}" type="presParOf" srcId="{9557F492-D631-494A-851C-E958023CE6C2}" destId="{D8BCAAF0-E46C-4CB6-BE28-3DC9277572D8}" srcOrd="0" destOrd="0" presId="urn:microsoft.com/office/officeart/2005/8/layout/lProcess2"/>
    <dgm:cxn modelId="{C145DD52-13F5-4D94-B1D9-D33FD714F519}" type="presParOf" srcId="{D8BCAAF0-E46C-4CB6-BE28-3DC9277572D8}" destId="{241A4966-F122-4D90-B5D9-A65DC28B5F5D}" srcOrd="0" destOrd="0" presId="urn:microsoft.com/office/officeart/2005/8/layout/lProcess2"/>
    <dgm:cxn modelId="{8053C98D-D52A-4928-A06A-74715C41026C}" type="presParOf" srcId="{D8BCAAF0-E46C-4CB6-BE28-3DC9277572D8}" destId="{41D3A425-D396-4FCC-9EFC-DD33A7D9A406}" srcOrd="1" destOrd="0" presId="urn:microsoft.com/office/officeart/2005/8/layout/lProcess2"/>
    <dgm:cxn modelId="{0DF205FB-A2D5-440F-AE68-84424B40A4D0}" type="presParOf" srcId="{D8BCAAF0-E46C-4CB6-BE28-3DC9277572D8}" destId="{2CB59238-C698-4101-85B1-AD57CEDD62C5}" srcOrd="2" destOrd="0" presId="urn:microsoft.com/office/officeart/2005/8/layout/lProcess2"/>
    <dgm:cxn modelId="{BB1E8A66-592A-4E98-A94D-C6EF9FDF58E7}" type="presParOf" srcId="{D8BCAAF0-E46C-4CB6-BE28-3DC9277572D8}" destId="{66D960FC-26E8-4D75-B4F5-D5D6E1F7979A}" srcOrd="3" destOrd="0" presId="urn:microsoft.com/office/officeart/2005/8/layout/lProcess2"/>
    <dgm:cxn modelId="{933C4B2E-CA59-442B-940B-2419944DDCAC}" type="presParOf" srcId="{D8BCAAF0-E46C-4CB6-BE28-3DC9277572D8}" destId="{57FE353F-8324-4930-80DE-95A048479998}" srcOrd="4" destOrd="0" presId="urn:microsoft.com/office/officeart/2005/8/layout/lProcess2"/>
    <dgm:cxn modelId="{0EA13A79-AE50-4FDC-987C-51D3B74592F9}" type="presParOf" srcId="{692C33FE-75D4-40E5-85E8-C278AF33E6A7}" destId="{5FF4DE6D-BDD2-4784-8514-E2B7D0159DC8}" srcOrd="3" destOrd="0" presId="urn:microsoft.com/office/officeart/2005/8/layout/lProcess2"/>
    <dgm:cxn modelId="{370F63F5-CE9E-4BCE-94BC-04338D62F886}" type="presParOf" srcId="{692C33FE-75D4-40E5-85E8-C278AF33E6A7}" destId="{3A41098A-2D2F-4E05-B9DE-45CD001B32CC}" srcOrd="4" destOrd="0" presId="urn:microsoft.com/office/officeart/2005/8/layout/lProcess2"/>
    <dgm:cxn modelId="{80835754-6E5B-46F3-AC68-3C4E0FEB8DC5}" type="presParOf" srcId="{3A41098A-2D2F-4E05-B9DE-45CD001B32CC}" destId="{39EC2FE2-D4F0-4542-A313-0FC8B4CD9F84}" srcOrd="0" destOrd="0" presId="urn:microsoft.com/office/officeart/2005/8/layout/lProcess2"/>
    <dgm:cxn modelId="{7B04DB81-8DB8-478E-A321-0ACBAE2AE0EE}" type="presParOf" srcId="{3A41098A-2D2F-4E05-B9DE-45CD001B32CC}" destId="{C60DBE49-E08D-469D-A609-EC19BDCF6B7B}" srcOrd="1" destOrd="0" presId="urn:microsoft.com/office/officeart/2005/8/layout/lProcess2"/>
    <dgm:cxn modelId="{2BB8E94C-F5DC-41EC-AFB3-98EB701EA7BD}" type="presParOf" srcId="{3A41098A-2D2F-4E05-B9DE-45CD001B32CC}" destId="{E62AD3FE-ECAB-452D-9379-5FB358E12CC3}" srcOrd="2" destOrd="0" presId="urn:microsoft.com/office/officeart/2005/8/layout/lProcess2"/>
    <dgm:cxn modelId="{D3371C43-E73E-4384-9F53-2B5DBAC0A35B}" type="presParOf" srcId="{E62AD3FE-ECAB-452D-9379-5FB358E12CC3}" destId="{7C9760D2-1B0B-4ABC-8E9C-1AF2D38475D7}" srcOrd="0" destOrd="0" presId="urn:microsoft.com/office/officeart/2005/8/layout/lProcess2"/>
    <dgm:cxn modelId="{B8CEB292-23C7-45B3-A95D-EA1BEA724C03}" type="presParOf" srcId="{7C9760D2-1B0B-4ABC-8E9C-1AF2D38475D7}" destId="{12A9D986-ACDB-49E6-BD42-D8DE99576F7F}" srcOrd="0" destOrd="0" presId="urn:microsoft.com/office/officeart/2005/8/layout/lProcess2"/>
    <dgm:cxn modelId="{2AE030DF-0492-4363-89C2-3D74452469FD}" type="presParOf" srcId="{7C9760D2-1B0B-4ABC-8E9C-1AF2D38475D7}" destId="{29AFB44F-DF5C-4745-8EB9-A34043C4093D}" srcOrd="1" destOrd="0" presId="urn:microsoft.com/office/officeart/2005/8/layout/lProcess2"/>
    <dgm:cxn modelId="{6E76B49B-A2DE-4966-94E6-9755AC6E2AE6}" type="presParOf" srcId="{7C9760D2-1B0B-4ABC-8E9C-1AF2D38475D7}" destId="{2CD30C97-4D5F-43C7-887F-26BB1A7F65C2}" srcOrd="2" destOrd="0" presId="urn:microsoft.com/office/officeart/2005/8/layout/lProcess2"/>
    <dgm:cxn modelId="{DCC45ED6-24FB-4DF2-93FD-3A5E8FAF78F2}" type="presParOf" srcId="{7C9760D2-1B0B-4ABC-8E9C-1AF2D38475D7}" destId="{340E68B4-0AD8-498E-A3EA-5C0F889CBFEF}" srcOrd="3" destOrd="0" presId="urn:microsoft.com/office/officeart/2005/8/layout/lProcess2"/>
    <dgm:cxn modelId="{5E67ECDC-E12E-46FF-9127-5FCEAB49EB08}" type="presParOf" srcId="{7C9760D2-1B0B-4ABC-8E9C-1AF2D38475D7}" destId="{5FFFA72F-4FFE-43C2-9FFE-B64B7CFF4973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BCEFFD-5011-45B7-B83A-A843DA998986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70543F-930F-4434-BF6A-9C4EDCD3B9F0}">
      <dgm:prSet phldrT="[Text]"/>
      <dgm:spPr/>
      <dgm:t>
        <a:bodyPr/>
        <a:lstStyle/>
        <a:p>
          <a:r>
            <a:rPr lang="cs-CZ" dirty="0" smtClean="0"/>
            <a:t>JMENUJ HLAVNÍ OSOBNOST OLYMPICU A SÓLOVÉHO KYTARISTU:</a:t>
          </a:r>
          <a:endParaRPr lang="cs-CZ" dirty="0"/>
        </a:p>
      </dgm:t>
    </dgm:pt>
    <dgm:pt modelId="{078CEC23-021F-4E63-B644-89E0D15724EC}" type="parTrans" cxnId="{01D53089-B7B6-4E3E-BEB0-D0046A9A0C31}">
      <dgm:prSet/>
      <dgm:spPr/>
      <dgm:t>
        <a:bodyPr/>
        <a:lstStyle/>
        <a:p>
          <a:endParaRPr lang="cs-CZ"/>
        </a:p>
      </dgm:t>
    </dgm:pt>
    <dgm:pt modelId="{7DDFD4E0-BC52-48A6-99DD-741B7406F197}" type="sibTrans" cxnId="{01D53089-B7B6-4E3E-BEB0-D0046A9A0C31}">
      <dgm:prSet/>
      <dgm:spPr/>
      <dgm:t>
        <a:bodyPr/>
        <a:lstStyle/>
        <a:p>
          <a:endParaRPr lang="cs-CZ"/>
        </a:p>
      </dgm:t>
    </dgm:pt>
    <dgm:pt modelId="{3B8EBAD5-0A74-4169-8BFC-31358FE02D3D}">
      <dgm:prSet phldrT="[Text]"/>
      <dgm:spPr/>
      <dgm:t>
        <a:bodyPr/>
        <a:lstStyle/>
        <a:p>
          <a:r>
            <a:rPr lang="cs-CZ" dirty="0" smtClean="0"/>
            <a:t>VYJMENUJ </a:t>
          </a:r>
          <a:r>
            <a:rPr lang="cs-CZ" dirty="0" smtClean="0"/>
            <a:t>TŘI         </a:t>
          </a:r>
          <a:r>
            <a:rPr lang="cs-CZ" dirty="0" smtClean="0"/>
            <a:t>Z NEJZNÁMĚJŠÍCH PÍSNÍ:</a:t>
          </a:r>
          <a:endParaRPr lang="cs-CZ" dirty="0"/>
        </a:p>
      </dgm:t>
    </dgm:pt>
    <dgm:pt modelId="{D3C79AFD-2107-4032-86DF-F61B489D0BB5}" type="parTrans" cxnId="{7B2CE166-7ED0-422C-9DBE-E113BF4C4BEC}">
      <dgm:prSet/>
      <dgm:spPr/>
      <dgm:t>
        <a:bodyPr/>
        <a:lstStyle/>
        <a:p>
          <a:endParaRPr lang="cs-CZ"/>
        </a:p>
      </dgm:t>
    </dgm:pt>
    <dgm:pt modelId="{FEF51CEE-A788-4A17-8F43-344EDAF1A723}" type="sibTrans" cxnId="{7B2CE166-7ED0-422C-9DBE-E113BF4C4BEC}">
      <dgm:prSet/>
      <dgm:spPr/>
      <dgm:t>
        <a:bodyPr/>
        <a:lstStyle/>
        <a:p>
          <a:endParaRPr lang="cs-CZ"/>
        </a:p>
      </dgm:t>
    </dgm:pt>
    <dgm:pt modelId="{8094F669-D0EB-4E9A-9366-10815FB83C88}">
      <dgm:prSet phldrT="[Text]"/>
      <dgm:spPr/>
      <dgm:t>
        <a:bodyPr/>
        <a:lstStyle/>
        <a:p>
          <a:r>
            <a:rPr lang="cs-CZ" dirty="0" smtClean="0"/>
            <a:t>KDY SKUPINA OLYMPIC VZNIKLA?</a:t>
          </a:r>
          <a:endParaRPr lang="cs-CZ" dirty="0"/>
        </a:p>
      </dgm:t>
    </dgm:pt>
    <dgm:pt modelId="{7D9D0258-10C2-4BB9-BF8F-D5CF6457607C}" type="parTrans" cxnId="{760CB957-547C-4FFF-9365-59C0EECC7E97}">
      <dgm:prSet/>
      <dgm:spPr/>
      <dgm:t>
        <a:bodyPr/>
        <a:lstStyle/>
        <a:p>
          <a:endParaRPr lang="cs-CZ"/>
        </a:p>
      </dgm:t>
    </dgm:pt>
    <dgm:pt modelId="{890F5B97-8BDC-404D-89A7-200BF7C5FE4E}" type="sibTrans" cxnId="{760CB957-547C-4FFF-9365-59C0EECC7E97}">
      <dgm:prSet/>
      <dgm:spPr/>
      <dgm:t>
        <a:bodyPr/>
        <a:lstStyle/>
        <a:p>
          <a:endParaRPr lang="cs-CZ"/>
        </a:p>
      </dgm:t>
    </dgm:pt>
    <dgm:pt modelId="{F46AC8BA-20D4-458A-B15D-6AD4D4356E8E}">
      <dgm:prSet phldrT="[Text]"/>
      <dgm:spPr/>
      <dgm:t>
        <a:bodyPr/>
        <a:lstStyle/>
        <a:p>
          <a:r>
            <a:rPr lang="cs-CZ" dirty="0" smtClean="0"/>
            <a:t>JAKÝ BYL JEJÍ PŮVODNÍ NÁZEV?</a:t>
          </a:r>
          <a:endParaRPr lang="cs-CZ" dirty="0"/>
        </a:p>
      </dgm:t>
    </dgm:pt>
    <dgm:pt modelId="{E380D324-DB99-4AC5-8B18-51A284FAC819}" type="parTrans" cxnId="{0251234C-9C4C-4913-ACC4-44EE55487EDD}">
      <dgm:prSet/>
      <dgm:spPr/>
      <dgm:t>
        <a:bodyPr/>
        <a:lstStyle/>
        <a:p>
          <a:endParaRPr lang="cs-CZ"/>
        </a:p>
      </dgm:t>
    </dgm:pt>
    <dgm:pt modelId="{91F7892B-112B-4CE7-B2ED-9D4603E46FA6}" type="sibTrans" cxnId="{0251234C-9C4C-4913-ACC4-44EE55487EDD}">
      <dgm:prSet/>
      <dgm:spPr/>
      <dgm:t>
        <a:bodyPr/>
        <a:lstStyle/>
        <a:p>
          <a:endParaRPr lang="cs-CZ"/>
        </a:p>
      </dgm:t>
    </dgm:pt>
    <dgm:pt modelId="{70BF84E5-AF25-400E-B216-61F944E9E577}" type="pres">
      <dgm:prSet presAssocID="{FBBCEFFD-5011-45B7-B83A-A843DA99898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037ABA-8F05-4D64-B1F0-154C5ED85A9D}" type="pres">
      <dgm:prSet presAssocID="{4770543F-930F-4434-BF6A-9C4EDCD3B9F0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E05E90-681D-4F2D-AC8C-789560D44F1C}" type="pres">
      <dgm:prSet presAssocID="{7DDFD4E0-BC52-48A6-99DD-741B7406F197}" presName="sibTrans" presStyleCnt="0"/>
      <dgm:spPr/>
    </dgm:pt>
    <dgm:pt modelId="{53C7A4B4-697F-41FF-8220-5818844BDAD5}" type="pres">
      <dgm:prSet presAssocID="{3B8EBAD5-0A74-4169-8BFC-31358FE02D3D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C1FCB-BBEC-45B8-9222-7C7FFA376601}" type="pres">
      <dgm:prSet presAssocID="{FEF51CEE-A788-4A17-8F43-344EDAF1A723}" presName="sibTrans" presStyleCnt="0"/>
      <dgm:spPr/>
    </dgm:pt>
    <dgm:pt modelId="{C15381DB-8552-4C23-96F6-28A2EEB4B906}" type="pres">
      <dgm:prSet presAssocID="{8094F669-D0EB-4E9A-9366-10815FB83C8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6D283-4A9F-4377-A341-C36B23B06B5C}" type="pres">
      <dgm:prSet presAssocID="{890F5B97-8BDC-404D-89A7-200BF7C5FE4E}" presName="sibTrans" presStyleCnt="0"/>
      <dgm:spPr/>
    </dgm:pt>
    <dgm:pt modelId="{C3DAEC67-D2AA-4F3E-B72A-BA602474B64C}" type="pres">
      <dgm:prSet presAssocID="{F46AC8BA-20D4-458A-B15D-6AD4D4356E8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C3A028-8A21-4519-B440-43939C65B089}" type="presOf" srcId="{3B8EBAD5-0A74-4169-8BFC-31358FE02D3D}" destId="{53C7A4B4-697F-41FF-8220-5818844BDAD5}" srcOrd="0" destOrd="0" presId="urn:microsoft.com/office/officeart/2005/8/layout/default#2"/>
    <dgm:cxn modelId="{1AF9A7D7-D466-472C-B6BC-89AF0062BACC}" type="presOf" srcId="{8094F669-D0EB-4E9A-9366-10815FB83C88}" destId="{C15381DB-8552-4C23-96F6-28A2EEB4B906}" srcOrd="0" destOrd="0" presId="urn:microsoft.com/office/officeart/2005/8/layout/default#2"/>
    <dgm:cxn modelId="{760CB957-547C-4FFF-9365-59C0EECC7E97}" srcId="{FBBCEFFD-5011-45B7-B83A-A843DA998986}" destId="{8094F669-D0EB-4E9A-9366-10815FB83C88}" srcOrd="2" destOrd="0" parTransId="{7D9D0258-10C2-4BB9-BF8F-D5CF6457607C}" sibTransId="{890F5B97-8BDC-404D-89A7-200BF7C5FE4E}"/>
    <dgm:cxn modelId="{842D750C-6EA4-4F81-B319-F0A0F9E037E6}" type="presOf" srcId="{4770543F-930F-4434-BF6A-9C4EDCD3B9F0}" destId="{FC037ABA-8F05-4D64-B1F0-154C5ED85A9D}" srcOrd="0" destOrd="0" presId="urn:microsoft.com/office/officeart/2005/8/layout/default#2"/>
    <dgm:cxn modelId="{7B2CE166-7ED0-422C-9DBE-E113BF4C4BEC}" srcId="{FBBCEFFD-5011-45B7-B83A-A843DA998986}" destId="{3B8EBAD5-0A74-4169-8BFC-31358FE02D3D}" srcOrd="1" destOrd="0" parTransId="{D3C79AFD-2107-4032-86DF-F61B489D0BB5}" sibTransId="{FEF51CEE-A788-4A17-8F43-344EDAF1A723}"/>
    <dgm:cxn modelId="{8DF4328C-C29B-4D15-AAB7-57A8CCC60369}" type="presOf" srcId="{FBBCEFFD-5011-45B7-B83A-A843DA998986}" destId="{70BF84E5-AF25-400E-B216-61F944E9E577}" srcOrd="0" destOrd="0" presId="urn:microsoft.com/office/officeart/2005/8/layout/default#2"/>
    <dgm:cxn modelId="{449BBA5B-D493-4458-8777-A6C9663DDF9F}" type="presOf" srcId="{F46AC8BA-20D4-458A-B15D-6AD4D4356E8E}" destId="{C3DAEC67-D2AA-4F3E-B72A-BA602474B64C}" srcOrd="0" destOrd="0" presId="urn:microsoft.com/office/officeart/2005/8/layout/default#2"/>
    <dgm:cxn modelId="{01D53089-B7B6-4E3E-BEB0-D0046A9A0C31}" srcId="{FBBCEFFD-5011-45B7-B83A-A843DA998986}" destId="{4770543F-930F-4434-BF6A-9C4EDCD3B9F0}" srcOrd="0" destOrd="0" parTransId="{078CEC23-021F-4E63-B644-89E0D15724EC}" sibTransId="{7DDFD4E0-BC52-48A6-99DD-741B7406F197}"/>
    <dgm:cxn modelId="{0251234C-9C4C-4913-ACC4-44EE55487EDD}" srcId="{FBBCEFFD-5011-45B7-B83A-A843DA998986}" destId="{F46AC8BA-20D4-458A-B15D-6AD4D4356E8E}" srcOrd="3" destOrd="0" parTransId="{E380D324-DB99-4AC5-8B18-51A284FAC819}" sibTransId="{91F7892B-112B-4CE7-B2ED-9D4603E46FA6}"/>
    <dgm:cxn modelId="{36F0B2CA-705C-44D9-BB63-6790BF0EFD0D}" type="presParOf" srcId="{70BF84E5-AF25-400E-B216-61F944E9E577}" destId="{FC037ABA-8F05-4D64-B1F0-154C5ED85A9D}" srcOrd="0" destOrd="0" presId="urn:microsoft.com/office/officeart/2005/8/layout/default#2"/>
    <dgm:cxn modelId="{35359ACA-F522-486A-9526-AAA1F82B2817}" type="presParOf" srcId="{70BF84E5-AF25-400E-B216-61F944E9E577}" destId="{1BE05E90-681D-4F2D-AC8C-789560D44F1C}" srcOrd="1" destOrd="0" presId="urn:microsoft.com/office/officeart/2005/8/layout/default#2"/>
    <dgm:cxn modelId="{17AE4859-099E-485D-89A7-B0BB5480A799}" type="presParOf" srcId="{70BF84E5-AF25-400E-B216-61F944E9E577}" destId="{53C7A4B4-697F-41FF-8220-5818844BDAD5}" srcOrd="2" destOrd="0" presId="urn:microsoft.com/office/officeart/2005/8/layout/default#2"/>
    <dgm:cxn modelId="{69B0354E-CA77-44FA-8AEB-9EAA2B4EF2E0}" type="presParOf" srcId="{70BF84E5-AF25-400E-B216-61F944E9E577}" destId="{784C1FCB-BBEC-45B8-9222-7C7FFA376601}" srcOrd="3" destOrd="0" presId="urn:microsoft.com/office/officeart/2005/8/layout/default#2"/>
    <dgm:cxn modelId="{CDF8CBA1-3D26-47B4-9BCB-94B530093524}" type="presParOf" srcId="{70BF84E5-AF25-400E-B216-61F944E9E577}" destId="{C15381DB-8552-4C23-96F6-28A2EEB4B906}" srcOrd="4" destOrd="0" presId="urn:microsoft.com/office/officeart/2005/8/layout/default#2"/>
    <dgm:cxn modelId="{F18DDA26-6373-42FA-9984-0D347A3B198B}" type="presParOf" srcId="{70BF84E5-AF25-400E-B216-61F944E9E577}" destId="{6476D283-4A9F-4377-A341-C36B23B06B5C}" srcOrd="5" destOrd="0" presId="urn:microsoft.com/office/officeart/2005/8/layout/default#2"/>
    <dgm:cxn modelId="{D5C33F87-50A8-4AA0-A342-7982B697C092}" type="presParOf" srcId="{70BF84E5-AF25-400E-B216-61F944E9E577}" destId="{C3DAEC67-D2AA-4F3E-B72A-BA602474B64C}" srcOrd="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VY_32_INOVACE_04_Olympic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Olympic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B187F8-4ED3-48AB-8EAD-B150D97AF701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Skupina vznikla v roce 1963</a:t>
          </a:r>
          <a:endParaRPr lang="cs-CZ" sz="2800" kern="1200" dirty="0"/>
        </a:p>
      </dsp:txBody>
      <dsp:txXfrm>
        <a:off x="744" y="145603"/>
        <a:ext cx="2902148" cy="1741289"/>
      </dsp:txXfrm>
    </dsp:sp>
    <dsp:sp modelId="{FAA02474-1445-4A70-A58C-47CE35BE9F85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Původní název – KAR (línský) KUL (</a:t>
          </a:r>
          <a:r>
            <a:rPr lang="cs-CZ" sz="2800" kern="1200" dirty="0" err="1" smtClean="0"/>
            <a:t>turní</a:t>
          </a:r>
          <a:r>
            <a:rPr lang="cs-CZ" sz="2800" kern="1200" dirty="0" smtClean="0"/>
            <a:t>) KA (baret)</a:t>
          </a:r>
          <a:endParaRPr lang="cs-CZ" sz="2800" kern="1200" dirty="0"/>
        </a:p>
      </dsp:txBody>
      <dsp:txXfrm>
        <a:off x="3193107" y="145603"/>
        <a:ext cx="2902148" cy="1741289"/>
      </dsp:txXfrm>
    </dsp:sp>
    <dsp:sp modelId="{1A1EF0C6-AE0D-46DD-95FE-D22EA3652DF7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PRVNÍ ALBUM – přelomové pro český bigbít - ŽELVA</a:t>
          </a:r>
          <a:endParaRPr lang="cs-CZ" sz="2800" kern="1200" dirty="0"/>
        </a:p>
      </dsp:txBody>
      <dsp:txXfrm>
        <a:off x="744" y="2177107"/>
        <a:ext cx="2902148" cy="1741289"/>
      </dsp:txXfrm>
    </dsp:sp>
    <dsp:sp modelId="{E44A3F43-67A0-4147-B46D-3C66C32E1E2E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NEJLEPŠÍ ALBA: PRÁZDNINY NA ZEMI, ULICE, LABORATOŘ</a:t>
          </a:r>
          <a:endParaRPr lang="cs-CZ" sz="2800" kern="1200" dirty="0"/>
        </a:p>
      </dsp:txBody>
      <dsp:txXfrm>
        <a:off x="3193107" y="2177107"/>
        <a:ext cx="2902148" cy="17412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8FCBD-8D86-4E90-A64B-B9C45E939B13}">
      <dsp:nvSpPr>
        <dsp:cNvPr id="0" name=""/>
        <dsp:cNvSpPr/>
      </dsp:nvSpPr>
      <dsp:spPr>
        <a:xfrm>
          <a:off x="0" y="0"/>
          <a:ext cx="6096000" cy="944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PETR JANDA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SÓLOVÁ KYTARA, ZPĚV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OD ROKU 1962</a:t>
          </a:r>
          <a:endParaRPr lang="cs-CZ" sz="1500" kern="1200" dirty="0"/>
        </a:p>
      </dsp:txBody>
      <dsp:txXfrm>
        <a:off x="1313656" y="0"/>
        <a:ext cx="4782343" cy="944562"/>
      </dsp:txXfrm>
    </dsp:sp>
    <dsp:sp modelId="{9B4BFD69-1530-4BB4-99F1-26B8423462E2}">
      <dsp:nvSpPr>
        <dsp:cNvPr id="0" name=""/>
        <dsp:cNvSpPr/>
      </dsp:nvSpPr>
      <dsp:spPr>
        <a:xfrm>
          <a:off x="63135" y="113347"/>
          <a:ext cx="1219200" cy="7556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54AADB-8F24-48F7-9329-66315167D1D7}">
      <dsp:nvSpPr>
        <dsp:cNvPr id="0" name=""/>
        <dsp:cNvSpPr/>
      </dsp:nvSpPr>
      <dsp:spPr>
        <a:xfrm>
          <a:off x="0" y="1039018"/>
          <a:ext cx="6096000" cy="944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MILAN BROUM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BASOVÁ KYTARA, ZPĚV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OD ROKU 1975</a:t>
          </a:r>
          <a:endParaRPr lang="cs-CZ" sz="1500" kern="1200" dirty="0"/>
        </a:p>
      </dsp:txBody>
      <dsp:txXfrm>
        <a:off x="1313656" y="1039018"/>
        <a:ext cx="4782343" cy="944562"/>
      </dsp:txXfrm>
    </dsp:sp>
    <dsp:sp modelId="{DC04856F-B367-4157-9C47-7EF0E84F6277}">
      <dsp:nvSpPr>
        <dsp:cNvPr id="0" name=""/>
        <dsp:cNvSpPr/>
      </dsp:nvSpPr>
      <dsp:spPr>
        <a:xfrm>
          <a:off x="94456" y="1133474"/>
          <a:ext cx="1219200" cy="7556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13A072-BAC1-48B4-9F8F-A3FC920A9403}">
      <dsp:nvSpPr>
        <dsp:cNvPr id="0" name=""/>
        <dsp:cNvSpPr/>
      </dsp:nvSpPr>
      <dsp:spPr>
        <a:xfrm>
          <a:off x="0" y="2078037"/>
          <a:ext cx="6096000" cy="944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MILAN PEROUTKA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BICÍ, ZPĚV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OD ROKU 1986</a:t>
          </a:r>
          <a:endParaRPr lang="cs-CZ" sz="1500" kern="1200" dirty="0"/>
        </a:p>
      </dsp:txBody>
      <dsp:txXfrm>
        <a:off x="1313656" y="2078037"/>
        <a:ext cx="4782343" cy="944562"/>
      </dsp:txXfrm>
    </dsp:sp>
    <dsp:sp modelId="{5B5E6125-44B2-40E9-B0A4-209D99F7D7E8}">
      <dsp:nvSpPr>
        <dsp:cNvPr id="0" name=""/>
        <dsp:cNvSpPr/>
      </dsp:nvSpPr>
      <dsp:spPr>
        <a:xfrm>
          <a:off x="94456" y="2172493"/>
          <a:ext cx="1219200" cy="7556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56CE96-6237-484D-8267-A7942703F0FA}">
      <dsp:nvSpPr>
        <dsp:cNvPr id="0" name=""/>
        <dsp:cNvSpPr/>
      </dsp:nvSpPr>
      <dsp:spPr>
        <a:xfrm>
          <a:off x="0" y="3112116"/>
          <a:ext cx="6096000" cy="944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JIŘÍ VALENTA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- KLÁVESY, ZPĚV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- OD ROKU 1986</a:t>
          </a:r>
          <a:endParaRPr lang="cs-CZ" sz="1400" kern="1200" dirty="0"/>
        </a:p>
      </dsp:txBody>
      <dsp:txXfrm>
        <a:off x="1313656" y="3112116"/>
        <a:ext cx="4782343" cy="944562"/>
      </dsp:txXfrm>
    </dsp:sp>
    <dsp:sp modelId="{712C0D05-DD71-41EE-BCEF-F4E567AC82EE}">
      <dsp:nvSpPr>
        <dsp:cNvPr id="0" name=""/>
        <dsp:cNvSpPr/>
      </dsp:nvSpPr>
      <dsp:spPr>
        <a:xfrm>
          <a:off x="94456" y="3211512"/>
          <a:ext cx="1219200" cy="75564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1457FE-F262-4C54-B96E-1F5B73B78F55}">
      <dsp:nvSpPr>
        <dsp:cNvPr id="0" name=""/>
        <dsp:cNvSpPr/>
      </dsp:nvSpPr>
      <dsp:spPr>
        <a:xfrm>
          <a:off x="732" y="0"/>
          <a:ext cx="1904400" cy="41044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ŽELVA</a:t>
          </a:r>
          <a:endParaRPr lang="cs-CZ" sz="3100" kern="1200" dirty="0"/>
        </a:p>
      </dsp:txBody>
      <dsp:txXfrm>
        <a:off x="732" y="0"/>
        <a:ext cx="1904400" cy="1231336"/>
      </dsp:txXfrm>
    </dsp:sp>
    <dsp:sp modelId="{1384C2CA-8901-401B-B019-750C07D46C9F}">
      <dsp:nvSpPr>
        <dsp:cNvPr id="0" name=""/>
        <dsp:cNvSpPr/>
      </dsp:nvSpPr>
      <dsp:spPr>
        <a:xfrm>
          <a:off x="191172" y="1231687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JASNÁ ZPRÁVA</a:t>
          </a:r>
          <a:endParaRPr lang="cs-CZ" sz="1700" kern="1200" dirty="0"/>
        </a:p>
      </dsp:txBody>
      <dsp:txXfrm>
        <a:off x="214790" y="1255305"/>
        <a:ext cx="1476284" cy="759125"/>
      </dsp:txXfrm>
    </dsp:sp>
    <dsp:sp modelId="{6319DEBB-771A-41C4-ADD4-DC3B577F21C3}">
      <dsp:nvSpPr>
        <dsp:cNvPr id="0" name=""/>
        <dsp:cNvSpPr/>
      </dsp:nvSpPr>
      <dsp:spPr>
        <a:xfrm>
          <a:off x="191172" y="2162104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DYNAMIT</a:t>
          </a:r>
          <a:endParaRPr lang="cs-CZ" sz="1700" kern="1200" dirty="0"/>
        </a:p>
      </dsp:txBody>
      <dsp:txXfrm>
        <a:off x="214790" y="2185722"/>
        <a:ext cx="1476284" cy="759125"/>
      </dsp:txXfrm>
    </dsp:sp>
    <dsp:sp modelId="{F9AC2B3C-A1F0-4532-AA96-824FFC299097}">
      <dsp:nvSpPr>
        <dsp:cNvPr id="0" name=""/>
        <dsp:cNvSpPr/>
      </dsp:nvSpPr>
      <dsp:spPr>
        <a:xfrm>
          <a:off x="191172" y="3092521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OSMÝ DEN</a:t>
          </a:r>
          <a:endParaRPr lang="cs-CZ" sz="1700" kern="1200" dirty="0"/>
        </a:p>
      </dsp:txBody>
      <dsp:txXfrm>
        <a:off x="214790" y="3116139"/>
        <a:ext cx="1476284" cy="759125"/>
      </dsp:txXfrm>
    </dsp:sp>
    <dsp:sp modelId="{6859DC4F-FE78-4E36-BAAD-CDC4A9A0C714}">
      <dsp:nvSpPr>
        <dsp:cNvPr id="0" name=""/>
        <dsp:cNvSpPr/>
      </dsp:nvSpPr>
      <dsp:spPr>
        <a:xfrm>
          <a:off x="2047963" y="0"/>
          <a:ext cx="1904400" cy="41044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OTÁZKY</a:t>
          </a:r>
          <a:endParaRPr lang="cs-CZ" sz="3100" kern="1200" dirty="0"/>
        </a:p>
      </dsp:txBody>
      <dsp:txXfrm>
        <a:off x="2047963" y="0"/>
        <a:ext cx="1904400" cy="1231336"/>
      </dsp:txXfrm>
    </dsp:sp>
    <dsp:sp modelId="{241A4966-F122-4D90-B5D9-A65DC28B5F5D}">
      <dsp:nvSpPr>
        <dsp:cNvPr id="0" name=""/>
        <dsp:cNvSpPr/>
      </dsp:nvSpPr>
      <dsp:spPr>
        <a:xfrm>
          <a:off x="2238403" y="1231687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OKNO MÉ LÁSKY</a:t>
          </a:r>
          <a:endParaRPr lang="cs-CZ" sz="1700" kern="1200" dirty="0"/>
        </a:p>
      </dsp:txBody>
      <dsp:txXfrm>
        <a:off x="2262021" y="1255305"/>
        <a:ext cx="1476284" cy="759125"/>
      </dsp:txXfrm>
    </dsp:sp>
    <dsp:sp modelId="{2CB59238-C698-4101-85B1-AD57CEDD62C5}">
      <dsp:nvSpPr>
        <dsp:cNvPr id="0" name=""/>
        <dsp:cNvSpPr/>
      </dsp:nvSpPr>
      <dsp:spPr>
        <a:xfrm>
          <a:off x="2220502" y="2192715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SNAD JSEM TO ZAVINIL JÁ</a:t>
          </a:r>
          <a:endParaRPr lang="cs-CZ" sz="1700" kern="1200" dirty="0"/>
        </a:p>
      </dsp:txBody>
      <dsp:txXfrm>
        <a:off x="2244120" y="2216333"/>
        <a:ext cx="1476284" cy="759125"/>
      </dsp:txXfrm>
    </dsp:sp>
    <dsp:sp modelId="{57FE353F-8324-4930-80DE-95A048479998}">
      <dsp:nvSpPr>
        <dsp:cNvPr id="0" name=""/>
        <dsp:cNvSpPr/>
      </dsp:nvSpPr>
      <dsp:spPr>
        <a:xfrm>
          <a:off x="2238403" y="3092521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JEDEME DÁL</a:t>
          </a:r>
          <a:endParaRPr lang="cs-CZ" sz="1700" kern="1200" dirty="0"/>
        </a:p>
      </dsp:txBody>
      <dsp:txXfrm>
        <a:off x="2262021" y="3116139"/>
        <a:ext cx="1476284" cy="759125"/>
      </dsp:txXfrm>
    </dsp:sp>
    <dsp:sp modelId="{39EC2FE2-D4F0-4542-A313-0FC8B4CD9F84}">
      <dsp:nvSpPr>
        <dsp:cNvPr id="0" name=""/>
        <dsp:cNvSpPr/>
      </dsp:nvSpPr>
      <dsp:spPr>
        <a:xfrm>
          <a:off x="4095927" y="0"/>
          <a:ext cx="1904400" cy="41044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SLZY TVÝ MÁMY</a:t>
          </a:r>
          <a:endParaRPr lang="cs-CZ" sz="3100" kern="1200" dirty="0"/>
        </a:p>
      </dsp:txBody>
      <dsp:txXfrm>
        <a:off x="4095927" y="0"/>
        <a:ext cx="1904400" cy="1231336"/>
      </dsp:txXfrm>
    </dsp:sp>
    <dsp:sp modelId="{12A9D986-ACDB-49E6-BD42-D8DE99576F7F}">
      <dsp:nvSpPr>
        <dsp:cNvPr id="0" name=""/>
        <dsp:cNvSpPr/>
      </dsp:nvSpPr>
      <dsp:spPr>
        <a:xfrm>
          <a:off x="4285634" y="1231687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TAKY JSEM SE NARODIL BOS</a:t>
          </a:r>
          <a:endParaRPr lang="cs-CZ" sz="1700" kern="1200" dirty="0"/>
        </a:p>
      </dsp:txBody>
      <dsp:txXfrm>
        <a:off x="4309252" y="1255305"/>
        <a:ext cx="1476284" cy="759125"/>
      </dsp:txXfrm>
    </dsp:sp>
    <dsp:sp modelId="{2CD30C97-4D5F-43C7-887F-26BB1A7F65C2}">
      <dsp:nvSpPr>
        <dsp:cNvPr id="0" name=""/>
        <dsp:cNvSpPr/>
      </dsp:nvSpPr>
      <dsp:spPr>
        <a:xfrm>
          <a:off x="4285634" y="2162104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BONSOIR </a:t>
          </a:r>
          <a:r>
            <a:rPr lang="cs-CZ" sz="1700" kern="1200" dirty="0" err="1" smtClean="0"/>
            <a:t>Mademoiselle</a:t>
          </a:r>
          <a:r>
            <a:rPr lang="cs-CZ" sz="1700" kern="1200" dirty="0" smtClean="0"/>
            <a:t> PARIS</a:t>
          </a:r>
          <a:endParaRPr lang="cs-CZ" sz="1700" kern="1200" dirty="0"/>
        </a:p>
      </dsp:txBody>
      <dsp:txXfrm>
        <a:off x="4309252" y="2185722"/>
        <a:ext cx="1476284" cy="759125"/>
      </dsp:txXfrm>
    </dsp:sp>
    <dsp:sp modelId="{5FFFA72F-4FFE-43C2-9FFE-B64B7CFF4973}">
      <dsp:nvSpPr>
        <dsp:cNvPr id="0" name=""/>
        <dsp:cNvSpPr/>
      </dsp:nvSpPr>
      <dsp:spPr>
        <a:xfrm>
          <a:off x="4285634" y="3092521"/>
          <a:ext cx="1523520" cy="80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JÁ</a:t>
          </a:r>
          <a:endParaRPr lang="cs-CZ" sz="1700" kern="1200" dirty="0"/>
        </a:p>
      </dsp:txBody>
      <dsp:txXfrm>
        <a:off x="4309252" y="3116139"/>
        <a:ext cx="1476284" cy="7591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037ABA-8F05-4D64-B1F0-154C5ED85A9D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JMENUJ HLAVNÍ OSOBNOST OLYMPICU A SÓLOVÉHO KYTARISTU:</a:t>
          </a:r>
          <a:endParaRPr lang="cs-CZ" sz="2300" kern="1200" dirty="0"/>
        </a:p>
      </dsp:txBody>
      <dsp:txXfrm>
        <a:off x="744" y="145603"/>
        <a:ext cx="2902148" cy="1741289"/>
      </dsp:txXfrm>
    </dsp:sp>
    <dsp:sp modelId="{53C7A4B4-697F-41FF-8220-5818844BDAD5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VYJMENUJ TŘI Z NEJZNÁMĚJŠÍCH PÍSNÍ:</a:t>
          </a:r>
          <a:endParaRPr lang="cs-CZ" sz="2300" kern="1200" dirty="0"/>
        </a:p>
      </dsp:txBody>
      <dsp:txXfrm>
        <a:off x="3193107" y="145603"/>
        <a:ext cx="2902148" cy="1741289"/>
      </dsp:txXfrm>
    </dsp:sp>
    <dsp:sp modelId="{C15381DB-8552-4C23-96F6-28A2EEB4B906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KDY SKUPINA OLYMPIC VZNIKLA?</a:t>
          </a:r>
          <a:endParaRPr lang="cs-CZ" sz="2300" kern="1200" dirty="0"/>
        </a:p>
      </dsp:txBody>
      <dsp:txXfrm>
        <a:off x="744" y="2177107"/>
        <a:ext cx="2902148" cy="1741289"/>
      </dsp:txXfrm>
    </dsp:sp>
    <dsp:sp modelId="{C3DAEC67-D2AA-4F3E-B72A-BA602474B64C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JAKÝ BYL JEJÍ PŮVODNÍ NÁZEV?</a:t>
          </a:r>
          <a:endParaRPr lang="cs-CZ" sz="2300" kern="1200" dirty="0"/>
        </a:p>
      </dsp:txBody>
      <dsp:txXfrm>
        <a:off x="3193107" y="2177107"/>
        <a:ext cx="2902148" cy="1741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3521E9-F812-42F1-B9B1-7C4E5A9656F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25D239-42D9-4CAF-93E8-0B68042954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814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25D239-42D9-4CAF-93E8-0B68042954E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332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576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1888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88960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496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20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4971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2180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4947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54173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89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4827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26CAD-EDD9-480F-A1F1-8830FF95AFD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539F3-8964-4DFE-922E-C2811E197E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856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diagramLayout" Target="../diagrams/layout4.xml"/><Relationship Id="rId7" Type="http://schemas.openxmlformats.org/officeDocument/2006/relationships/diagramLayout" Target="../diagrams/layout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5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microsoft.com/office/2007/relationships/diagramDrawing" Target="../diagrams/drawing4.xml"/><Relationship Id="rId4" Type="http://schemas.openxmlformats.org/officeDocument/2006/relationships/diagramQuickStyle" Target="../diagrams/quickStyle4.xml"/><Relationship Id="rId9" Type="http://schemas.openxmlformats.org/officeDocument/2006/relationships/diagramColors" Target="../diagrams/colors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22788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8180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ČESKÁ ROCKOVÁ SKUPINA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OLYMPIC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942392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4792485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88259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33578152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2055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71480"/>
            <a:ext cx="6512511" cy="1143000"/>
          </a:xfrm>
        </p:spPr>
        <p:txBody>
          <a:bodyPr/>
          <a:lstStyle/>
          <a:p>
            <a:r>
              <a:rPr lang="cs-CZ" dirty="0" smtClean="0"/>
              <a:t>Ve </a:t>
            </a:r>
            <a:r>
              <a:rPr lang="cs-CZ" dirty="0" smtClean="0"/>
              <a:t>skupině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v minulosti působili: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857356" y="2500306"/>
            <a:ext cx="6400800" cy="347472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Ladislav Klein</a:t>
            </a:r>
          </a:p>
          <a:p>
            <a:r>
              <a:rPr lang="cs-CZ" dirty="0" smtClean="0"/>
              <a:t>Pavel Chrastina</a:t>
            </a:r>
          </a:p>
          <a:p>
            <a:r>
              <a:rPr lang="cs-CZ" dirty="0" smtClean="0"/>
              <a:t>Jiří </a:t>
            </a:r>
            <a:r>
              <a:rPr lang="cs-CZ" dirty="0" err="1" smtClean="0"/>
              <a:t>Korn</a:t>
            </a:r>
            <a:endParaRPr lang="cs-CZ" dirty="0" smtClean="0"/>
          </a:p>
          <a:p>
            <a:r>
              <a:rPr lang="cs-CZ" dirty="0" smtClean="0"/>
              <a:t>František </a:t>
            </a:r>
            <a:r>
              <a:rPr lang="cs-CZ" dirty="0" err="1" smtClean="0"/>
              <a:t>Ringo</a:t>
            </a:r>
            <a:r>
              <a:rPr lang="cs-CZ" dirty="0" smtClean="0"/>
              <a:t> Čech</a:t>
            </a:r>
          </a:p>
          <a:p>
            <a:r>
              <a:rPr lang="cs-CZ" dirty="0" smtClean="0"/>
              <a:t>Jan Antonín Pacák</a:t>
            </a:r>
          </a:p>
          <a:p>
            <a:r>
              <a:rPr lang="cs-CZ" dirty="0" smtClean="0"/>
              <a:t>Miroslav Berka</a:t>
            </a:r>
          </a:p>
          <a:p>
            <a:r>
              <a:rPr lang="cs-CZ" dirty="0" smtClean="0"/>
              <a:t>Pavel Bobek</a:t>
            </a:r>
          </a:p>
          <a:p>
            <a:r>
              <a:rPr lang="cs-CZ" dirty="0" err="1" smtClean="0"/>
              <a:t>Miki</a:t>
            </a:r>
            <a:r>
              <a:rPr lang="cs-CZ" dirty="0" smtClean="0"/>
              <a:t> Volek</a:t>
            </a:r>
          </a:p>
          <a:p>
            <a:r>
              <a:rPr lang="cs-CZ" dirty="0" smtClean="0"/>
              <a:t>Pavel Sedláček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a další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113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428604"/>
            <a:ext cx="6512511" cy="1080120"/>
          </a:xfrm>
        </p:spPr>
        <p:txBody>
          <a:bodyPr/>
          <a:lstStyle/>
          <a:p>
            <a:r>
              <a:rPr lang="cs-CZ" dirty="0" smtClean="0"/>
              <a:t>NEJZNÁMĚJŠÍ PÍSNĚ: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586026901"/>
              </p:ext>
            </p:extLst>
          </p:nvPr>
        </p:nvGraphicFramePr>
        <p:xfrm>
          <a:off x="928662" y="42860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14677692"/>
              </p:ext>
            </p:extLst>
          </p:nvPr>
        </p:nvGraphicFramePr>
        <p:xfrm>
          <a:off x="1785918" y="1785926"/>
          <a:ext cx="600032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xmlns="" val="120727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4440841" cy="1143000"/>
          </a:xfrm>
        </p:spPr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365821792"/>
              </p:ext>
            </p:extLst>
          </p:nvPr>
        </p:nvGraphicFramePr>
        <p:xfrm>
          <a:off x="1357290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04537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857232"/>
            <a:ext cx="266223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1538" y="2428868"/>
            <a:ext cx="6400800" cy="34747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ILUSTRACE:      </a:t>
            </a:r>
          </a:p>
          <a:p>
            <a:r>
              <a:rPr lang="cs-CZ" sz="3200" dirty="0" smtClean="0"/>
              <a:t>WWW.OFFICE.MICROSOFT.COM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4018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91</TotalTime>
  <Words>211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Motiv systému Office</vt:lpstr>
      <vt:lpstr>Snímek 1</vt:lpstr>
      <vt:lpstr>OLYMPIC</vt:lpstr>
      <vt:lpstr>Snímek 3</vt:lpstr>
      <vt:lpstr>Snímek 4</vt:lpstr>
      <vt:lpstr>Ve skupině  v minulosti působili:</vt:lpstr>
      <vt:lpstr>NEJZNÁMĚJŠÍ PÍSNĚ:</vt:lpstr>
      <vt:lpstr>OPAKOVÁNÍ: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OLYMPIC</dc:title>
  <dc:creator>Dufková</dc:creator>
  <cp:lastModifiedBy>user</cp:lastModifiedBy>
  <cp:revision>11</cp:revision>
  <dcterms:created xsi:type="dcterms:W3CDTF">2012-03-01T20:23:13Z</dcterms:created>
  <dcterms:modified xsi:type="dcterms:W3CDTF">2012-03-11T15:43:52Z</dcterms:modified>
</cp:coreProperties>
</file>