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1"/>
  </p:notesMasterIdLst>
  <p:sldIdLst>
    <p:sldId id="264" r:id="rId3"/>
    <p:sldId id="261" r:id="rId4"/>
    <p:sldId id="262" r:id="rId5"/>
    <p:sldId id="256" r:id="rId6"/>
    <p:sldId id="257" r:id="rId7"/>
    <p:sldId id="258" r:id="rId8"/>
    <p:sldId id="259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Oddíl bez názvu" id="{00FB5863-FB99-46DE-9A0F-6603F1D42BA3}">
          <p14:sldIdLst/>
        </p14:section>
        <p14:section name="Oddíl bez názvu" id="{B9596A2D-A93A-4435-8CE8-93DC4F00DBFC}">
          <p14:sldIdLst>
            <p14:sldId id="264"/>
            <p14:sldId id="261"/>
            <p14:sldId id="262"/>
            <p14:sldId id="256"/>
            <p14:sldId id="257"/>
            <p14:sldId id="258"/>
            <p14:sldId id="259"/>
            <p14:sldId id="26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VY_32_INOVACE_04_Zima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</a:t>
          </a:r>
          <a:r>
            <a:rPr lang="cs-CZ" dirty="0" smtClean="0"/>
            <a:t>: Zima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</a:t>
          </a:r>
          <a:r>
            <a:rPr lang="cs-CZ" dirty="0" smtClean="0"/>
            <a:t>: Jazykové </a:t>
          </a:r>
          <a:r>
            <a:rPr lang="cs-CZ" dirty="0" smtClean="0"/>
            <a:t>rozbory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E152CBF9-01E4-4601-B4CF-A675F2DC7DBB}" type="presOf" srcId="{FBBFC3EA-9D9D-4F3A-BEA6-9C2C0E46BF20}" destId="{643EA938-EDE0-4533-ACCC-D2BD6F3A527C}" srcOrd="0" destOrd="0" presId="urn:microsoft.com/office/officeart/2005/8/layout/target3"/>
    <dgm:cxn modelId="{CE4BF653-EA5C-4A0D-B06B-8F1B91758184}" type="presOf" srcId="{445C7998-7549-48B0-BD68-D4F0167F02E5}" destId="{4D19AB04-24FA-40C2-B203-52AE3D15E171}" srcOrd="1" destOrd="0" presId="urn:microsoft.com/office/officeart/2005/8/layout/target3"/>
    <dgm:cxn modelId="{381F69F2-2E39-4111-91E9-34BA5DE7288B}" type="presOf" srcId="{C73C7642-F245-4585-8F88-243F9FAEF6CA}" destId="{97289DF2-90F4-4EC2-A9FC-633B00BAB610}" srcOrd="0" destOrd="0" presId="urn:microsoft.com/office/officeart/2005/8/layout/target3"/>
    <dgm:cxn modelId="{B1B0A699-6B37-42E9-85E3-6226D7E3A421}" type="presOf" srcId="{FBBFC3EA-9D9D-4F3A-BEA6-9C2C0E46BF20}" destId="{832BF48F-0145-4429-9E02-8FCA946CCE9E}" srcOrd="1" destOrd="0" presId="urn:microsoft.com/office/officeart/2005/8/layout/target3"/>
    <dgm:cxn modelId="{D601A0BF-C3F5-4B54-A102-ECA2CCFA5EC6}" type="presOf" srcId="{445C7998-7549-48B0-BD68-D4F0167F02E5}" destId="{BC35EE03-4121-4EF9-923D-7CB6D30D358D}" srcOrd="0" destOrd="0" presId="urn:microsoft.com/office/officeart/2005/8/layout/target3"/>
    <dgm:cxn modelId="{2E3EF644-50CD-4887-9218-7E84ADC462D6}" type="presOf" srcId="{019433A1-1324-4DE1-9E6F-32B851095F74}" destId="{A3817367-F2BC-482F-8832-FA00B51DCCF3}" srcOrd="0" destOrd="0" presId="urn:microsoft.com/office/officeart/2005/8/layout/target3"/>
    <dgm:cxn modelId="{5145D95B-3407-4175-995D-256E3D102BEA}" type="presOf" srcId="{EBC41103-E2E5-4D48-9B4B-425520D3D098}" destId="{50C2F88D-8688-44C2-A854-691F34009D3B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12CC6ED-B0B2-49F9-96F4-6EE13638B077}" type="presOf" srcId="{DAEA276B-ECF9-46F6-A7D3-4693B2D32BC4}" destId="{F69A1436-182C-465B-AD7F-FE48E0C090C1}" srcOrd="1" destOrd="0" presId="urn:microsoft.com/office/officeart/2005/8/layout/target3"/>
    <dgm:cxn modelId="{B8F502DB-CD80-4271-9583-3DCB6E6EBA3E}" type="presOf" srcId="{EBC41103-E2E5-4D48-9B4B-425520D3D098}" destId="{F969C235-9271-4D34-B740-D627A121CAD0}" srcOrd="1" destOrd="0" presId="urn:microsoft.com/office/officeart/2005/8/layout/target3"/>
    <dgm:cxn modelId="{00A7E4C8-8566-444D-ACA1-8BB26BC864C3}" type="presOf" srcId="{DAEA276B-ECF9-46F6-A7D3-4693B2D32BC4}" destId="{CDED6FE3-AD8F-4ACC-B6B8-710EDDD97598}" srcOrd="0" destOrd="0" presId="urn:microsoft.com/office/officeart/2005/8/layout/target3"/>
    <dgm:cxn modelId="{628C6D02-6374-444C-913A-91A73F3C214A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5A9BC22-93B2-4B52-A233-AFDB22329756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A07B312-FDCD-498C-90C3-7548D3A224E3}" type="presOf" srcId="{39F8B381-5807-488E-AC22-73DD4140ED4A}" destId="{71045F8C-00FA-488E-A7BD-E2E6753D979D}" srcOrd="0" destOrd="0" presId="urn:microsoft.com/office/officeart/2005/8/layout/target3"/>
    <dgm:cxn modelId="{9634EAD3-6DB0-4651-9695-C34EA8A53A09}" type="presParOf" srcId="{71045F8C-00FA-488E-A7BD-E2E6753D979D}" destId="{3577EC6B-C980-4F34-8C69-4365E7B8FC8C}" srcOrd="0" destOrd="0" presId="urn:microsoft.com/office/officeart/2005/8/layout/target3"/>
    <dgm:cxn modelId="{A6E47713-B20E-43CC-85E3-2BED60D31690}" type="presParOf" srcId="{71045F8C-00FA-488E-A7BD-E2E6753D979D}" destId="{6940EB87-DC1D-4BC3-9408-9AC2E1FFC039}" srcOrd="1" destOrd="0" presId="urn:microsoft.com/office/officeart/2005/8/layout/target3"/>
    <dgm:cxn modelId="{F1F46DB7-973E-4859-986F-AEFDC03B43C7}" type="presParOf" srcId="{71045F8C-00FA-488E-A7BD-E2E6753D979D}" destId="{BC35EE03-4121-4EF9-923D-7CB6D30D358D}" srcOrd="2" destOrd="0" presId="urn:microsoft.com/office/officeart/2005/8/layout/target3"/>
    <dgm:cxn modelId="{F4DD6B32-5D54-45FE-BF2F-5F2DAA43ECAC}" type="presParOf" srcId="{71045F8C-00FA-488E-A7BD-E2E6753D979D}" destId="{C95EEA27-3CBF-4645-A92D-9D8AF5C1CBFC}" srcOrd="3" destOrd="0" presId="urn:microsoft.com/office/officeart/2005/8/layout/target3"/>
    <dgm:cxn modelId="{2E24553E-ECC1-4B73-A391-0D37E0E599D5}" type="presParOf" srcId="{71045F8C-00FA-488E-A7BD-E2E6753D979D}" destId="{851BB866-B6AE-4566-893F-4C635BA974FC}" srcOrd="4" destOrd="0" presId="urn:microsoft.com/office/officeart/2005/8/layout/target3"/>
    <dgm:cxn modelId="{FAD09F32-E48E-4BAC-8080-5F2C975ED25E}" type="presParOf" srcId="{71045F8C-00FA-488E-A7BD-E2E6753D979D}" destId="{643EA938-EDE0-4533-ACCC-D2BD6F3A527C}" srcOrd="5" destOrd="0" presId="urn:microsoft.com/office/officeart/2005/8/layout/target3"/>
    <dgm:cxn modelId="{C6CDEBAD-64CC-4F8F-918C-B0B070C2BFCE}" type="presParOf" srcId="{71045F8C-00FA-488E-A7BD-E2E6753D979D}" destId="{92F31B18-D66D-4CC7-89B9-378928DE877D}" srcOrd="6" destOrd="0" presId="urn:microsoft.com/office/officeart/2005/8/layout/target3"/>
    <dgm:cxn modelId="{A6147C3C-4444-4670-89EC-9DD7C4A5A974}" type="presParOf" srcId="{71045F8C-00FA-488E-A7BD-E2E6753D979D}" destId="{902074E1-B931-4618-97F1-FADBE82E9C3C}" srcOrd="7" destOrd="0" presId="urn:microsoft.com/office/officeart/2005/8/layout/target3"/>
    <dgm:cxn modelId="{51C921F4-CF9B-4F3C-8DE4-747E1A77C52E}" type="presParOf" srcId="{71045F8C-00FA-488E-A7BD-E2E6753D979D}" destId="{A3817367-F2BC-482F-8832-FA00B51DCCF3}" srcOrd="8" destOrd="0" presId="urn:microsoft.com/office/officeart/2005/8/layout/target3"/>
    <dgm:cxn modelId="{1CD08FB0-574B-4273-AFCA-0706333996AB}" type="presParOf" srcId="{71045F8C-00FA-488E-A7BD-E2E6753D979D}" destId="{626ABFF6-56C8-4386-B662-68EC364EED9D}" srcOrd="9" destOrd="0" presId="urn:microsoft.com/office/officeart/2005/8/layout/target3"/>
    <dgm:cxn modelId="{CFEE33EC-3337-452C-9051-FF89E9D03678}" type="presParOf" srcId="{71045F8C-00FA-488E-A7BD-E2E6753D979D}" destId="{6DB11F1C-D028-4800-9625-6611CA9DE6D4}" srcOrd="10" destOrd="0" presId="urn:microsoft.com/office/officeart/2005/8/layout/target3"/>
    <dgm:cxn modelId="{FE9AB6B9-FA43-4D96-B1D0-11E9FDB5476A}" type="presParOf" srcId="{71045F8C-00FA-488E-A7BD-E2E6753D979D}" destId="{CDED6FE3-AD8F-4ACC-B6B8-710EDDD97598}" srcOrd="11" destOrd="0" presId="urn:microsoft.com/office/officeart/2005/8/layout/target3"/>
    <dgm:cxn modelId="{7FB7025A-5648-421D-BBF9-36A3A48C3565}" type="presParOf" srcId="{71045F8C-00FA-488E-A7BD-E2E6753D979D}" destId="{397AC6D7-84A6-4150-958F-83C92D9ACF38}" srcOrd="12" destOrd="0" presId="urn:microsoft.com/office/officeart/2005/8/layout/target3"/>
    <dgm:cxn modelId="{3C422D11-D2D2-455F-9AAB-6A9790584850}" type="presParOf" srcId="{71045F8C-00FA-488E-A7BD-E2E6753D979D}" destId="{D7419528-33A6-416D-9E64-B3F7915C5149}" srcOrd="13" destOrd="0" presId="urn:microsoft.com/office/officeart/2005/8/layout/target3"/>
    <dgm:cxn modelId="{2C731F0B-FF0E-4270-9FF0-4EE54F17209B}" type="presParOf" srcId="{71045F8C-00FA-488E-A7BD-E2E6753D979D}" destId="{97289DF2-90F4-4EC2-A9FC-633B00BAB610}" srcOrd="14" destOrd="0" presId="urn:microsoft.com/office/officeart/2005/8/layout/target3"/>
    <dgm:cxn modelId="{137DFD8C-2FD0-466C-B3F3-EDB35B988DEE}" type="presParOf" srcId="{71045F8C-00FA-488E-A7BD-E2E6753D979D}" destId="{234EBA9D-95B4-4C20-A84E-6F65F1085DC6}" srcOrd="15" destOrd="0" presId="urn:microsoft.com/office/officeart/2005/8/layout/target3"/>
    <dgm:cxn modelId="{B96E38EB-23E3-439D-AC37-420BD7EFFEA6}" type="presParOf" srcId="{71045F8C-00FA-488E-A7BD-E2E6753D979D}" destId="{12255512-213F-41DF-90A6-8B4CD74A2B52}" srcOrd="16" destOrd="0" presId="urn:microsoft.com/office/officeart/2005/8/layout/target3"/>
    <dgm:cxn modelId="{01257340-ED5F-43E4-AD97-0FA2D44E3818}" type="presParOf" srcId="{71045F8C-00FA-488E-A7BD-E2E6753D979D}" destId="{50C2F88D-8688-44C2-A854-691F34009D3B}" srcOrd="17" destOrd="0" presId="urn:microsoft.com/office/officeart/2005/8/layout/target3"/>
    <dgm:cxn modelId="{3123E1E4-33DB-4C62-B679-5600819035FF}" type="presParOf" srcId="{71045F8C-00FA-488E-A7BD-E2E6753D979D}" destId="{4D19AB04-24FA-40C2-B203-52AE3D15E171}" srcOrd="18" destOrd="0" presId="urn:microsoft.com/office/officeart/2005/8/layout/target3"/>
    <dgm:cxn modelId="{E8F06EBA-254B-4804-9B10-E6BC08B0824E}" type="presParOf" srcId="{71045F8C-00FA-488E-A7BD-E2E6753D979D}" destId="{832BF48F-0145-4429-9E02-8FCA946CCE9E}" srcOrd="19" destOrd="0" presId="urn:microsoft.com/office/officeart/2005/8/layout/target3"/>
    <dgm:cxn modelId="{22936200-260F-4C94-9607-223FD7478A8D}" type="presParOf" srcId="{71045F8C-00FA-488E-A7BD-E2E6753D979D}" destId="{E7297F21-D4FD-4A41-AE58-814D01A6B5E7}" srcOrd="20" destOrd="0" presId="urn:microsoft.com/office/officeart/2005/8/layout/target3"/>
    <dgm:cxn modelId="{549C7EF4-C935-4C00-B2E8-7AF734C20BDA}" type="presParOf" srcId="{71045F8C-00FA-488E-A7BD-E2E6753D979D}" destId="{F69A1436-182C-465B-AD7F-FE48E0C090C1}" srcOrd="21" destOrd="0" presId="urn:microsoft.com/office/officeart/2005/8/layout/target3"/>
    <dgm:cxn modelId="{2DA02D74-4E20-4E94-BF04-DF1B3A489DAE}" type="presParOf" srcId="{71045F8C-00FA-488E-A7BD-E2E6753D979D}" destId="{AA41A67C-3D3F-4AE9-9E0F-5D7F7BB2E741}" srcOrd="22" destOrd="0" presId="urn:microsoft.com/office/officeart/2005/8/layout/target3"/>
    <dgm:cxn modelId="{927E5749-3C6B-4AB6-B81B-2EEADC99E2CF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FD4F768-FB06-40B6-B9B5-5A34187AA8C8}" type="doc">
      <dgm:prSet loTypeId="urn:microsoft.com/office/officeart/2008/layout/PictureStrips" loCatId="list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cs-CZ"/>
        </a:p>
      </dgm:t>
    </dgm:pt>
    <dgm:pt modelId="{FDEB9934-2CE1-4D6A-93EE-1F4C7FD1ACF4}" type="pres">
      <dgm:prSet presAssocID="{7FD4F768-FB06-40B6-B9B5-5A34187AA8C8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B492AC2A-856D-4ACF-AD45-FF965808DD40}" type="presOf" srcId="{7FD4F768-FB06-40B6-B9B5-5A34187AA8C8}" destId="{FDEB9934-2CE1-4D6A-93EE-1F4C7FD1ACF4}" srcOrd="0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21B7670-6B41-46B2-BFE6-9130E49B7A6C}" type="doc">
      <dgm:prSet loTypeId="urn:microsoft.com/office/officeart/2005/8/layout/hProcess9" loCatId="process" qsTypeId="urn:microsoft.com/office/officeart/2005/8/quickstyle/3d5" qsCatId="3D" csTypeId="urn:microsoft.com/office/officeart/2005/8/colors/accent5_2" csCatId="accent5" phldr="1"/>
      <dgm:spPr/>
    </dgm:pt>
    <dgm:pt modelId="{349FC226-4ED3-46D8-BBA7-4A49E296C173}">
      <dgm:prSet phldrT="[Text]"/>
      <dgm:spPr/>
      <dgm:t>
        <a:bodyPr/>
        <a:lstStyle/>
        <a:p>
          <a:r>
            <a:rPr lang="cs-CZ" smtClean="0"/>
            <a:t>4.</a:t>
          </a:r>
          <a:endParaRPr lang="cs-CZ"/>
        </a:p>
      </dgm:t>
    </dgm:pt>
    <dgm:pt modelId="{68096DE4-0F45-4647-8961-503E3D395796}" type="parTrans" cxnId="{E99070CC-51CF-4A01-94BE-41F71B0BF89E}">
      <dgm:prSet/>
      <dgm:spPr/>
      <dgm:t>
        <a:bodyPr/>
        <a:lstStyle/>
        <a:p>
          <a:endParaRPr lang="cs-CZ"/>
        </a:p>
      </dgm:t>
    </dgm:pt>
    <dgm:pt modelId="{B0BFF2A9-BFB1-40C9-8708-C6DAE8D1DC77}" type="sibTrans" cxnId="{E99070CC-51CF-4A01-94BE-41F71B0BF89E}">
      <dgm:prSet/>
      <dgm:spPr/>
      <dgm:t>
        <a:bodyPr/>
        <a:lstStyle/>
        <a:p>
          <a:endParaRPr lang="cs-CZ"/>
        </a:p>
      </dgm:t>
    </dgm:pt>
    <dgm:pt modelId="{26BBB9EE-DFC4-4576-B7F7-4BEB9000D946}">
      <dgm:prSet phldrT="[Text]"/>
      <dgm:spPr/>
      <dgm:t>
        <a:bodyPr/>
        <a:lstStyle/>
        <a:p>
          <a:r>
            <a:rPr lang="cs-CZ" smtClean="0"/>
            <a:t>6.</a:t>
          </a:r>
          <a:endParaRPr lang="cs-CZ"/>
        </a:p>
      </dgm:t>
    </dgm:pt>
    <dgm:pt modelId="{6CC12BBF-BED4-4923-8901-9B3D563B09A1}" type="parTrans" cxnId="{D9FEC824-287E-4FB0-BAD1-F18A824FF749}">
      <dgm:prSet/>
      <dgm:spPr/>
      <dgm:t>
        <a:bodyPr/>
        <a:lstStyle/>
        <a:p>
          <a:endParaRPr lang="cs-CZ"/>
        </a:p>
      </dgm:t>
    </dgm:pt>
    <dgm:pt modelId="{B4DC9834-9E63-4AC9-A8E9-CDE1E7F607AD}" type="sibTrans" cxnId="{D9FEC824-287E-4FB0-BAD1-F18A824FF749}">
      <dgm:prSet/>
      <dgm:spPr/>
      <dgm:t>
        <a:bodyPr/>
        <a:lstStyle/>
        <a:p>
          <a:endParaRPr lang="cs-CZ"/>
        </a:p>
      </dgm:t>
    </dgm:pt>
    <dgm:pt modelId="{091D612D-F283-4C10-B422-341C4DC1C981}">
      <dgm:prSet phldrT="[Text]"/>
      <dgm:spPr/>
      <dgm:t>
        <a:bodyPr/>
        <a:lstStyle/>
        <a:p>
          <a:r>
            <a:rPr lang="cs-CZ" smtClean="0"/>
            <a:t>7.</a:t>
          </a:r>
          <a:endParaRPr lang="cs-CZ"/>
        </a:p>
      </dgm:t>
    </dgm:pt>
    <dgm:pt modelId="{78BC15DF-BA9D-4728-A8D2-88D9D484C424}" type="parTrans" cxnId="{C7D7084C-1E09-4204-9A95-CE890352DDFB}">
      <dgm:prSet/>
      <dgm:spPr/>
      <dgm:t>
        <a:bodyPr/>
        <a:lstStyle/>
        <a:p>
          <a:endParaRPr lang="cs-CZ"/>
        </a:p>
      </dgm:t>
    </dgm:pt>
    <dgm:pt modelId="{44CB7549-5AA6-4D2B-A08E-A277C6A54153}" type="sibTrans" cxnId="{C7D7084C-1E09-4204-9A95-CE890352DDFB}">
      <dgm:prSet/>
      <dgm:spPr/>
      <dgm:t>
        <a:bodyPr/>
        <a:lstStyle/>
        <a:p>
          <a:endParaRPr lang="cs-CZ"/>
        </a:p>
      </dgm:t>
    </dgm:pt>
    <dgm:pt modelId="{5F11F7CC-E1FE-4A4D-9EAB-FC712021A13F}">
      <dgm:prSet/>
      <dgm:spPr/>
      <dgm:t>
        <a:bodyPr/>
        <a:lstStyle/>
        <a:p>
          <a:r>
            <a:rPr lang="cs-CZ" smtClean="0"/>
            <a:t>5.</a:t>
          </a:r>
          <a:endParaRPr lang="cs-CZ"/>
        </a:p>
      </dgm:t>
    </dgm:pt>
    <dgm:pt modelId="{5C477847-8B9B-4267-850B-0A6D1FBF776C}" type="parTrans" cxnId="{296CF746-C668-4113-859E-F2782F6383CF}">
      <dgm:prSet/>
      <dgm:spPr/>
      <dgm:t>
        <a:bodyPr/>
        <a:lstStyle/>
        <a:p>
          <a:endParaRPr lang="cs-CZ"/>
        </a:p>
      </dgm:t>
    </dgm:pt>
    <dgm:pt modelId="{0562D501-5BE6-4C29-8226-CA02F70A4092}" type="sibTrans" cxnId="{296CF746-C668-4113-859E-F2782F6383CF}">
      <dgm:prSet/>
      <dgm:spPr/>
      <dgm:t>
        <a:bodyPr/>
        <a:lstStyle/>
        <a:p>
          <a:endParaRPr lang="cs-CZ"/>
        </a:p>
      </dgm:t>
    </dgm:pt>
    <dgm:pt modelId="{8E09B3BA-FEA5-42E6-B9C6-2FE41979FC1D}">
      <dgm:prSet/>
      <dgm:spPr/>
      <dgm:t>
        <a:bodyPr/>
        <a:lstStyle/>
        <a:p>
          <a:r>
            <a:rPr lang="cs-CZ" smtClean="0"/>
            <a:t>3.</a:t>
          </a:r>
          <a:endParaRPr lang="cs-CZ"/>
        </a:p>
      </dgm:t>
    </dgm:pt>
    <dgm:pt modelId="{3C2C7A06-6DDB-4DD4-B5EF-0655F1C67D39}" type="parTrans" cxnId="{E2A1968A-1B72-48D8-8B27-9720A4A7581D}">
      <dgm:prSet/>
      <dgm:spPr/>
      <dgm:t>
        <a:bodyPr/>
        <a:lstStyle/>
        <a:p>
          <a:endParaRPr lang="cs-CZ"/>
        </a:p>
      </dgm:t>
    </dgm:pt>
    <dgm:pt modelId="{F77D5C7D-CD69-48AD-9C4E-1EB8DF1962D3}" type="sibTrans" cxnId="{E2A1968A-1B72-48D8-8B27-9720A4A7581D}">
      <dgm:prSet/>
      <dgm:spPr/>
      <dgm:t>
        <a:bodyPr/>
        <a:lstStyle/>
        <a:p>
          <a:endParaRPr lang="cs-CZ"/>
        </a:p>
      </dgm:t>
    </dgm:pt>
    <dgm:pt modelId="{CAE6E179-C151-4A6D-8A66-931CC646F2D7}">
      <dgm:prSet/>
      <dgm:spPr/>
      <dgm:t>
        <a:bodyPr/>
        <a:lstStyle/>
        <a:p>
          <a:r>
            <a:rPr lang="cs-CZ" smtClean="0"/>
            <a:t>2.</a:t>
          </a:r>
          <a:endParaRPr lang="cs-CZ"/>
        </a:p>
      </dgm:t>
    </dgm:pt>
    <dgm:pt modelId="{E647C5A6-21E1-473B-B567-EF463F6BC617}" type="parTrans" cxnId="{63FEF939-11E3-4A03-9C81-53A3C351935C}">
      <dgm:prSet/>
      <dgm:spPr/>
      <dgm:t>
        <a:bodyPr/>
        <a:lstStyle/>
        <a:p>
          <a:endParaRPr lang="cs-CZ"/>
        </a:p>
      </dgm:t>
    </dgm:pt>
    <dgm:pt modelId="{2C57A3CD-AC2F-49CE-A5D3-DF1204A7377D}" type="sibTrans" cxnId="{63FEF939-11E3-4A03-9C81-53A3C351935C}">
      <dgm:prSet/>
      <dgm:spPr/>
      <dgm:t>
        <a:bodyPr/>
        <a:lstStyle/>
        <a:p>
          <a:endParaRPr lang="cs-CZ"/>
        </a:p>
      </dgm:t>
    </dgm:pt>
    <dgm:pt modelId="{0CD07D6D-E3C1-499D-9C9B-745853AB5D56}">
      <dgm:prSet/>
      <dgm:spPr/>
      <dgm:t>
        <a:bodyPr/>
        <a:lstStyle/>
        <a:p>
          <a:r>
            <a:rPr lang="cs-CZ" smtClean="0"/>
            <a:t>1.</a:t>
          </a:r>
          <a:endParaRPr lang="cs-CZ"/>
        </a:p>
      </dgm:t>
    </dgm:pt>
    <dgm:pt modelId="{F10FF868-5C4D-43D6-8180-3850FE8700E8}" type="parTrans" cxnId="{D31DC1FA-60C5-4936-A0BB-6BC06A2B2BD8}">
      <dgm:prSet/>
      <dgm:spPr/>
      <dgm:t>
        <a:bodyPr/>
        <a:lstStyle/>
        <a:p>
          <a:endParaRPr lang="cs-CZ"/>
        </a:p>
      </dgm:t>
    </dgm:pt>
    <dgm:pt modelId="{C2C0FC72-B1B3-4823-A54E-63C9B6D2EC7C}" type="sibTrans" cxnId="{D31DC1FA-60C5-4936-A0BB-6BC06A2B2BD8}">
      <dgm:prSet/>
      <dgm:spPr/>
      <dgm:t>
        <a:bodyPr/>
        <a:lstStyle/>
        <a:p>
          <a:endParaRPr lang="cs-CZ"/>
        </a:p>
      </dgm:t>
    </dgm:pt>
    <dgm:pt modelId="{B35B6D11-EAB2-4823-9928-48CAC1E69FD3}" type="pres">
      <dgm:prSet presAssocID="{D21B7670-6B41-46B2-BFE6-9130E49B7A6C}" presName="CompostProcess" presStyleCnt="0">
        <dgm:presLayoutVars>
          <dgm:dir/>
          <dgm:resizeHandles val="exact"/>
        </dgm:presLayoutVars>
      </dgm:prSet>
      <dgm:spPr/>
    </dgm:pt>
    <dgm:pt modelId="{10A7FF20-1AB5-4739-8656-FE45F1C53399}" type="pres">
      <dgm:prSet presAssocID="{D21B7670-6B41-46B2-BFE6-9130E49B7A6C}" presName="arrow" presStyleLbl="bgShp" presStyleIdx="0" presStyleCnt="1"/>
      <dgm:spPr/>
    </dgm:pt>
    <dgm:pt modelId="{2D4DB7F2-DFD3-4E34-B2AF-53E32073E1CB}" type="pres">
      <dgm:prSet presAssocID="{D21B7670-6B41-46B2-BFE6-9130E49B7A6C}" presName="linearProcess" presStyleCnt="0"/>
      <dgm:spPr/>
    </dgm:pt>
    <dgm:pt modelId="{414C190B-9283-4B66-BF1F-593D830B65FF}" type="pres">
      <dgm:prSet presAssocID="{0CD07D6D-E3C1-499D-9C9B-745853AB5D56}" presName="text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ACB240-A087-438F-BA78-96FBD854693B}" type="pres">
      <dgm:prSet presAssocID="{C2C0FC72-B1B3-4823-A54E-63C9B6D2EC7C}" presName="sibTrans" presStyleCnt="0"/>
      <dgm:spPr/>
    </dgm:pt>
    <dgm:pt modelId="{DFD057DC-D71D-4F0D-899C-8F1A5C77BCC0}" type="pres">
      <dgm:prSet presAssocID="{CAE6E179-C151-4A6D-8A66-931CC646F2D7}" presName="text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698FF4-F509-4B9D-8FAD-8F0DB407E26F}" type="pres">
      <dgm:prSet presAssocID="{2C57A3CD-AC2F-49CE-A5D3-DF1204A7377D}" presName="sibTrans" presStyleCnt="0"/>
      <dgm:spPr/>
    </dgm:pt>
    <dgm:pt modelId="{1D70A033-88B0-4BED-8733-8389D5CFA6A8}" type="pres">
      <dgm:prSet presAssocID="{8E09B3BA-FEA5-42E6-B9C6-2FE41979FC1D}" presName="text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C83AB-6918-4825-8D64-DDE17CF5C526}" type="pres">
      <dgm:prSet presAssocID="{F77D5C7D-CD69-48AD-9C4E-1EB8DF1962D3}" presName="sibTrans" presStyleCnt="0"/>
      <dgm:spPr/>
    </dgm:pt>
    <dgm:pt modelId="{E69D9AB5-302F-44E6-84E7-A3E5A0B5322F}" type="pres">
      <dgm:prSet presAssocID="{349FC226-4ED3-46D8-BBA7-4A49E296C173}" presName="text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FB84A8-D17D-44C6-A204-4019B5F8CF30}" type="pres">
      <dgm:prSet presAssocID="{B0BFF2A9-BFB1-40C9-8708-C6DAE8D1DC77}" presName="sibTrans" presStyleCnt="0"/>
      <dgm:spPr/>
    </dgm:pt>
    <dgm:pt modelId="{552B1835-00B9-41F6-A0B3-A97CA95F4491}" type="pres">
      <dgm:prSet presAssocID="{5F11F7CC-E1FE-4A4D-9EAB-FC712021A13F}" presName="text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0C1D87-8C15-4B33-82E2-CF1A9B38279A}" type="pres">
      <dgm:prSet presAssocID="{0562D501-5BE6-4C29-8226-CA02F70A4092}" presName="sibTrans" presStyleCnt="0"/>
      <dgm:spPr/>
    </dgm:pt>
    <dgm:pt modelId="{7308E52D-6FAB-4234-898B-6303D3ABE3E6}" type="pres">
      <dgm:prSet presAssocID="{26BBB9EE-DFC4-4576-B7F7-4BEB9000D946}" presName="text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7C34C1-3D84-43EF-8732-919A7933D63D}" type="pres">
      <dgm:prSet presAssocID="{B4DC9834-9E63-4AC9-A8E9-CDE1E7F607AD}" presName="sibTrans" presStyleCnt="0"/>
      <dgm:spPr/>
    </dgm:pt>
    <dgm:pt modelId="{1CCA92F6-6CEB-4010-8A2E-667A3CC1D6D2}" type="pres">
      <dgm:prSet presAssocID="{091D612D-F283-4C10-B422-341C4DC1C981}" presName="text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A559FE-9A94-4C07-8F75-E86220601BE6}" type="presOf" srcId="{349FC226-4ED3-46D8-BBA7-4A49E296C173}" destId="{E69D9AB5-302F-44E6-84E7-A3E5A0B5322F}" srcOrd="0" destOrd="0" presId="urn:microsoft.com/office/officeart/2005/8/layout/hProcess9"/>
    <dgm:cxn modelId="{D31DC1FA-60C5-4936-A0BB-6BC06A2B2BD8}" srcId="{D21B7670-6B41-46B2-BFE6-9130E49B7A6C}" destId="{0CD07D6D-E3C1-499D-9C9B-745853AB5D56}" srcOrd="0" destOrd="0" parTransId="{F10FF868-5C4D-43D6-8180-3850FE8700E8}" sibTransId="{C2C0FC72-B1B3-4823-A54E-63C9B6D2EC7C}"/>
    <dgm:cxn modelId="{78083AE0-8628-4850-89BC-3EC94104770B}" type="presOf" srcId="{5F11F7CC-E1FE-4A4D-9EAB-FC712021A13F}" destId="{552B1835-00B9-41F6-A0B3-A97CA95F4491}" srcOrd="0" destOrd="0" presId="urn:microsoft.com/office/officeart/2005/8/layout/hProcess9"/>
    <dgm:cxn modelId="{E99070CC-51CF-4A01-94BE-41F71B0BF89E}" srcId="{D21B7670-6B41-46B2-BFE6-9130E49B7A6C}" destId="{349FC226-4ED3-46D8-BBA7-4A49E296C173}" srcOrd="3" destOrd="0" parTransId="{68096DE4-0F45-4647-8961-503E3D395796}" sibTransId="{B0BFF2A9-BFB1-40C9-8708-C6DAE8D1DC77}"/>
    <dgm:cxn modelId="{D9FEC824-287E-4FB0-BAD1-F18A824FF749}" srcId="{D21B7670-6B41-46B2-BFE6-9130E49B7A6C}" destId="{26BBB9EE-DFC4-4576-B7F7-4BEB9000D946}" srcOrd="5" destOrd="0" parTransId="{6CC12BBF-BED4-4923-8901-9B3D563B09A1}" sibTransId="{B4DC9834-9E63-4AC9-A8E9-CDE1E7F607AD}"/>
    <dgm:cxn modelId="{5F437295-2B23-40CE-B2D5-9594172D81A1}" type="presOf" srcId="{CAE6E179-C151-4A6D-8A66-931CC646F2D7}" destId="{DFD057DC-D71D-4F0D-899C-8F1A5C77BCC0}" srcOrd="0" destOrd="0" presId="urn:microsoft.com/office/officeart/2005/8/layout/hProcess9"/>
    <dgm:cxn modelId="{63FEF939-11E3-4A03-9C81-53A3C351935C}" srcId="{D21B7670-6B41-46B2-BFE6-9130E49B7A6C}" destId="{CAE6E179-C151-4A6D-8A66-931CC646F2D7}" srcOrd="1" destOrd="0" parTransId="{E647C5A6-21E1-473B-B567-EF463F6BC617}" sibTransId="{2C57A3CD-AC2F-49CE-A5D3-DF1204A7377D}"/>
    <dgm:cxn modelId="{2B8E7D03-E0B6-43BF-B4C9-8600C73009E8}" type="presOf" srcId="{091D612D-F283-4C10-B422-341C4DC1C981}" destId="{1CCA92F6-6CEB-4010-8A2E-667A3CC1D6D2}" srcOrd="0" destOrd="0" presId="urn:microsoft.com/office/officeart/2005/8/layout/hProcess9"/>
    <dgm:cxn modelId="{C7D7084C-1E09-4204-9A95-CE890352DDFB}" srcId="{D21B7670-6B41-46B2-BFE6-9130E49B7A6C}" destId="{091D612D-F283-4C10-B422-341C4DC1C981}" srcOrd="6" destOrd="0" parTransId="{78BC15DF-BA9D-4728-A8D2-88D9D484C424}" sibTransId="{44CB7549-5AA6-4D2B-A08E-A277C6A54153}"/>
    <dgm:cxn modelId="{296CF746-C668-4113-859E-F2782F6383CF}" srcId="{D21B7670-6B41-46B2-BFE6-9130E49B7A6C}" destId="{5F11F7CC-E1FE-4A4D-9EAB-FC712021A13F}" srcOrd="4" destOrd="0" parTransId="{5C477847-8B9B-4267-850B-0A6D1FBF776C}" sibTransId="{0562D501-5BE6-4C29-8226-CA02F70A4092}"/>
    <dgm:cxn modelId="{E2A1968A-1B72-48D8-8B27-9720A4A7581D}" srcId="{D21B7670-6B41-46B2-BFE6-9130E49B7A6C}" destId="{8E09B3BA-FEA5-42E6-B9C6-2FE41979FC1D}" srcOrd="2" destOrd="0" parTransId="{3C2C7A06-6DDB-4DD4-B5EF-0655F1C67D39}" sibTransId="{F77D5C7D-CD69-48AD-9C4E-1EB8DF1962D3}"/>
    <dgm:cxn modelId="{8895F757-F091-4CF4-B388-7338E31BF9A3}" type="presOf" srcId="{0CD07D6D-E3C1-499D-9C9B-745853AB5D56}" destId="{414C190B-9283-4B66-BF1F-593D830B65FF}" srcOrd="0" destOrd="0" presId="urn:microsoft.com/office/officeart/2005/8/layout/hProcess9"/>
    <dgm:cxn modelId="{6EABE7C4-F27F-4AA0-BAB7-F1E891F7C20F}" type="presOf" srcId="{8E09B3BA-FEA5-42E6-B9C6-2FE41979FC1D}" destId="{1D70A033-88B0-4BED-8733-8389D5CFA6A8}" srcOrd="0" destOrd="0" presId="urn:microsoft.com/office/officeart/2005/8/layout/hProcess9"/>
    <dgm:cxn modelId="{0CFE0C91-C0EA-485D-99AC-3E451889841A}" type="presOf" srcId="{D21B7670-6B41-46B2-BFE6-9130E49B7A6C}" destId="{B35B6D11-EAB2-4823-9928-48CAC1E69FD3}" srcOrd="0" destOrd="0" presId="urn:microsoft.com/office/officeart/2005/8/layout/hProcess9"/>
    <dgm:cxn modelId="{F0179A33-9513-459A-9928-E60FC70E27A6}" type="presOf" srcId="{26BBB9EE-DFC4-4576-B7F7-4BEB9000D946}" destId="{7308E52D-6FAB-4234-898B-6303D3ABE3E6}" srcOrd="0" destOrd="0" presId="urn:microsoft.com/office/officeart/2005/8/layout/hProcess9"/>
    <dgm:cxn modelId="{7C3786D0-13F8-4257-BB2F-251B187C2A5A}" type="presParOf" srcId="{B35B6D11-EAB2-4823-9928-48CAC1E69FD3}" destId="{10A7FF20-1AB5-4739-8656-FE45F1C53399}" srcOrd="0" destOrd="0" presId="urn:microsoft.com/office/officeart/2005/8/layout/hProcess9"/>
    <dgm:cxn modelId="{67AB3D02-68AE-4B51-882B-6DFFDA874AFE}" type="presParOf" srcId="{B35B6D11-EAB2-4823-9928-48CAC1E69FD3}" destId="{2D4DB7F2-DFD3-4E34-B2AF-53E32073E1CB}" srcOrd="1" destOrd="0" presId="urn:microsoft.com/office/officeart/2005/8/layout/hProcess9"/>
    <dgm:cxn modelId="{A4BB318D-1C9C-41C5-AAEF-891171200DFA}" type="presParOf" srcId="{2D4DB7F2-DFD3-4E34-B2AF-53E32073E1CB}" destId="{414C190B-9283-4B66-BF1F-593D830B65FF}" srcOrd="0" destOrd="0" presId="urn:microsoft.com/office/officeart/2005/8/layout/hProcess9"/>
    <dgm:cxn modelId="{DF1E4F22-7DD7-4788-84C2-465C0202529C}" type="presParOf" srcId="{2D4DB7F2-DFD3-4E34-B2AF-53E32073E1CB}" destId="{8CACB240-A087-438F-BA78-96FBD854693B}" srcOrd="1" destOrd="0" presId="urn:microsoft.com/office/officeart/2005/8/layout/hProcess9"/>
    <dgm:cxn modelId="{81E645FA-609D-4F97-AF99-55FC8D01F85D}" type="presParOf" srcId="{2D4DB7F2-DFD3-4E34-B2AF-53E32073E1CB}" destId="{DFD057DC-D71D-4F0D-899C-8F1A5C77BCC0}" srcOrd="2" destOrd="0" presId="urn:microsoft.com/office/officeart/2005/8/layout/hProcess9"/>
    <dgm:cxn modelId="{5F9089F1-25E2-49D9-B744-0B173323E7C8}" type="presParOf" srcId="{2D4DB7F2-DFD3-4E34-B2AF-53E32073E1CB}" destId="{69698FF4-F509-4B9D-8FAD-8F0DB407E26F}" srcOrd="3" destOrd="0" presId="urn:microsoft.com/office/officeart/2005/8/layout/hProcess9"/>
    <dgm:cxn modelId="{B21F60F2-9CC4-4ADA-B2C6-7F76B9C5DB28}" type="presParOf" srcId="{2D4DB7F2-DFD3-4E34-B2AF-53E32073E1CB}" destId="{1D70A033-88B0-4BED-8733-8389D5CFA6A8}" srcOrd="4" destOrd="0" presId="urn:microsoft.com/office/officeart/2005/8/layout/hProcess9"/>
    <dgm:cxn modelId="{800BBAA0-3D91-4881-B090-ED9B289E293C}" type="presParOf" srcId="{2D4DB7F2-DFD3-4E34-B2AF-53E32073E1CB}" destId="{40BC83AB-6918-4825-8D64-DDE17CF5C526}" srcOrd="5" destOrd="0" presId="urn:microsoft.com/office/officeart/2005/8/layout/hProcess9"/>
    <dgm:cxn modelId="{F788F9EB-1DC8-4CEA-9A4C-8A2CE903033D}" type="presParOf" srcId="{2D4DB7F2-DFD3-4E34-B2AF-53E32073E1CB}" destId="{E69D9AB5-302F-44E6-84E7-A3E5A0B5322F}" srcOrd="6" destOrd="0" presId="urn:microsoft.com/office/officeart/2005/8/layout/hProcess9"/>
    <dgm:cxn modelId="{BD7B471C-1560-4544-A581-53D8B97CFFA8}" type="presParOf" srcId="{2D4DB7F2-DFD3-4E34-B2AF-53E32073E1CB}" destId="{F8FB84A8-D17D-44C6-A204-4019B5F8CF30}" srcOrd="7" destOrd="0" presId="urn:microsoft.com/office/officeart/2005/8/layout/hProcess9"/>
    <dgm:cxn modelId="{B4FDC7AA-49E2-421D-892E-27E3F4C4239F}" type="presParOf" srcId="{2D4DB7F2-DFD3-4E34-B2AF-53E32073E1CB}" destId="{552B1835-00B9-41F6-A0B3-A97CA95F4491}" srcOrd="8" destOrd="0" presId="urn:microsoft.com/office/officeart/2005/8/layout/hProcess9"/>
    <dgm:cxn modelId="{B2C99ECF-5364-420A-BB0A-AF8A78FC8DCF}" type="presParOf" srcId="{2D4DB7F2-DFD3-4E34-B2AF-53E32073E1CB}" destId="{C50C1D87-8C15-4B33-82E2-CF1A9B38279A}" srcOrd="9" destOrd="0" presId="urn:microsoft.com/office/officeart/2005/8/layout/hProcess9"/>
    <dgm:cxn modelId="{C18E4EA1-A4FD-426B-930F-F1C306208168}" type="presParOf" srcId="{2D4DB7F2-DFD3-4E34-B2AF-53E32073E1CB}" destId="{7308E52D-6FAB-4234-898B-6303D3ABE3E6}" srcOrd="10" destOrd="0" presId="urn:microsoft.com/office/officeart/2005/8/layout/hProcess9"/>
    <dgm:cxn modelId="{F2CA125D-602E-4EAA-AF79-A44CB3553E1D}" type="presParOf" srcId="{2D4DB7F2-DFD3-4E34-B2AF-53E32073E1CB}" destId="{BD7C34C1-3D84-43EF-8732-919A7933D63D}" srcOrd="11" destOrd="0" presId="urn:microsoft.com/office/officeart/2005/8/layout/hProcess9"/>
    <dgm:cxn modelId="{2B32C940-1069-467E-BC6B-3C2FEC9C9260}" type="presParOf" srcId="{2D4DB7F2-DFD3-4E34-B2AF-53E32073E1CB}" destId="{1CCA92F6-6CEB-4010-8A2E-667A3CC1D6D2}" srcOrd="1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dirty="0" smtClean="0"/>
            <a:t>VY_32_INOVACE_04_Zima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</a:t>
          </a:r>
          <a:r>
            <a:rPr lang="cs-CZ" sz="1400" kern="1200" dirty="0" smtClean="0"/>
            <a:t>: Jazykové </a:t>
          </a:r>
          <a:r>
            <a:rPr lang="cs-CZ" sz="1400" kern="1200" dirty="0" smtClean="0"/>
            <a:t>rozbory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1400" kern="1200" dirty="0" smtClean="0"/>
            <a:t>: Zima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A7FF20-1AB5-4739-8656-FE45F1C53399}">
      <dsp:nvSpPr>
        <dsp:cNvPr id="0" name=""/>
        <dsp:cNvSpPr/>
      </dsp:nvSpPr>
      <dsp:spPr>
        <a:xfrm>
          <a:off x="639045" y="0"/>
          <a:ext cx="7242516" cy="4064000"/>
        </a:xfrm>
        <a:prstGeom prst="right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4C190B-9283-4B66-BF1F-593D830B65FF}">
      <dsp:nvSpPr>
        <dsp:cNvPr id="0" name=""/>
        <dsp:cNvSpPr/>
      </dsp:nvSpPr>
      <dsp:spPr>
        <a:xfrm>
          <a:off x="1664" y="1219199"/>
          <a:ext cx="1064659" cy="16256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smtClean="0"/>
            <a:t>1.</a:t>
          </a:r>
          <a:endParaRPr lang="cs-CZ" sz="5200" kern="1200"/>
        </a:p>
      </dsp:txBody>
      <dsp:txXfrm>
        <a:off x="53636" y="1271171"/>
        <a:ext cx="960715" cy="1521656"/>
      </dsp:txXfrm>
    </dsp:sp>
    <dsp:sp modelId="{DFD057DC-D71D-4F0D-899C-8F1A5C77BCC0}">
      <dsp:nvSpPr>
        <dsp:cNvPr id="0" name=""/>
        <dsp:cNvSpPr/>
      </dsp:nvSpPr>
      <dsp:spPr>
        <a:xfrm>
          <a:off x="1243767" y="1219199"/>
          <a:ext cx="1064659" cy="16256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smtClean="0"/>
            <a:t>2.</a:t>
          </a:r>
          <a:endParaRPr lang="cs-CZ" sz="5200" kern="1200"/>
        </a:p>
      </dsp:txBody>
      <dsp:txXfrm>
        <a:off x="1295739" y="1271171"/>
        <a:ext cx="960715" cy="1521656"/>
      </dsp:txXfrm>
    </dsp:sp>
    <dsp:sp modelId="{1D70A033-88B0-4BED-8733-8389D5CFA6A8}">
      <dsp:nvSpPr>
        <dsp:cNvPr id="0" name=""/>
        <dsp:cNvSpPr/>
      </dsp:nvSpPr>
      <dsp:spPr>
        <a:xfrm>
          <a:off x="2485870" y="1219199"/>
          <a:ext cx="1064659" cy="16256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smtClean="0"/>
            <a:t>3.</a:t>
          </a:r>
          <a:endParaRPr lang="cs-CZ" sz="5200" kern="1200"/>
        </a:p>
      </dsp:txBody>
      <dsp:txXfrm>
        <a:off x="2537842" y="1271171"/>
        <a:ext cx="960715" cy="1521656"/>
      </dsp:txXfrm>
    </dsp:sp>
    <dsp:sp modelId="{E69D9AB5-302F-44E6-84E7-A3E5A0B5322F}">
      <dsp:nvSpPr>
        <dsp:cNvPr id="0" name=""/>
        <dsp:cNvSpPr/>
      </dsp:nvSpPr>
      <dsp:spPr>
        <a:xfrm>
          <a:off x="3727974" y="1219199"/>
          <a:ext cx="1064659" cy="16256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smtClean="0"/>
            <a:t>4.</a:t>
          </a:r>
          <a:endParaRPr lang="cs-CZ" sz="5200" kern="1200"/>
        </a:p>
      </dsp:txBody>
      <dsp:txXfrm>
        <a:off x="3779946" y="1271171"/>
        <a:ext cx="960715" cy="1521656"/>
      </dsp:txXfrm>
    </dsp:sp>
    <dsp:sp modelId="{552B1835-00B9-41F6-A0B3-A97CA95F4491}">
      <dsp:nvSpPr>
        <dsp:cNvPr id="0" name=""/>
        <dsp:cNvSpPr/>
      </dsp:nvSpPr>
      <dsp:spPr>
        <a:xfrm>
          <a:off x="4970077" y="1219199"/>
          <a:ext cx="1064659" cy="16256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smtClean="0"/>
            <a:t>5.</a:t>
          </a:r>
          <a:endParaRPr lang="cs-CZ" sz="5200" kern="1200"/>
        </a:p>
      </dsp:txBody>
      <dsp:txXfrm>
        <a:off x="5022049" y="1271171"/>
        <a:ext cx="960715" cy="1521656"/>
      </dsp:txXfrm>
    </dsp:sp>
    <dsp:sp modelId="{7308E52D-6FAB-4234-898B-6303D3ABE3E6}">
      <dsp:nvSpPr>
        <dsp:cNvPr id="0" name=""/>
        <dsp:cNvSpPr/>
      </dsp:nvSpPr>
      <dsp:spPr>
        <a:xfrm>
          <a:off x="6212180" y="1219199"/>
          <a:ext cx="1064659" cy="16256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smtClean="0"/>
            <a:t>6.</a:t>
          </a:r>
          <a:endParaRPr lang="cs-CZ" sz="5200" kern="1200"/>
        </a:p>
      </dsp:txBody>
      <dsp:txXfrm>
        <a:off x="6264152" y="1271171"/>
        <a:ext cx="960715" cy="1521656"/>
      </dsp:txXfrm>
    </dsp:sp>
    <dsp:sp modelId="{1CCA92F6-6CEB-4010-8A2E-667A3CC1D6D2}">
      <dsp:nvSpPr>
        <dsp:cNvPr id="0" name=""/>
        <dsp:cNvSpPr/>
      </dsp:nvSpPr>
      <dsp:spPr>
        <a:xfrm>
          <a:off x="7454283" y="1219199"/>
          <a:ext cx="1064659" cy="16256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smtClean="0"/>
            <a:t>7.</a:t>
          </a:r>
          <a:endParaRPr lang="cs-CZ" sz="5200" kern="1200"/>
        </a:p>
      </dsp:txBody>
      <dsp:txXfrm>
        <a:off x="7506255" y="1271171"/>
        <a:ext cx="960715" cy="15216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B287BE-6605-4975-9CD8-C3D5F326D2D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23DB32-5D12-4D6A-B3D0-5438993732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38393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Zvětšit na F5,řešení přilétne po</a:t>
            </a:r>
            <a:r>
              <a:rPr lang="cs-CZ" baseline="0" smtClean="0"/>
              <a:t> kliknutí myši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23DB32-5D12-4D6A-B3D0-54389937320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938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3018D-4CE2-4C94-A1EF-68D3868E1AB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11B6DE6-F63F-4B8F-AD01-AFC1227EC88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3018D-4CE2-4C94-A1EF-68D3868E1AB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11B6DE6-F63F-4B8F-AD01-AFC1227EC88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3018D-4CE2-4C94-A1EF-68D3868E1AB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11B6DE6-F63F-4B8F-AD01-AFC1227EC88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58D3018D-4CE2-4C94-A1EF-68D3868E1AB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B6DE6-F63F-4B8F-AD01-AFC1227EC88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3018D-4CE2-4C94-A1EF-68D3868E1AB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11B6DE6-F63F-4B8F-AD01-AFC1227EC88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3018D-4CE2-4C94-A1EF-68D3868E1AB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11B6DE6-F63F-4B8F-AD01-AFC1227EC8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3018D-4CE2-4C94-A1EF-68D3868E1AB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11B6DE6-F63F-4B8F-AD01-AFC1227EC8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11B6DE6-F63F-4B8F-AD01-AFC1227EC88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3018D-4CE2-4C94-A1EF-68D3868E1AB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11B6DE6-F63F-4B8F-AD01-AFC1227EC88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58D3018D-4CE2-4C94-A1EF-68D3868E1AB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3018D-4CE2-4C94-A1EF-68D3868E1AB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B6DE6-F63F-4B8F-AD01-AFC1227EC88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11B6DE6-F63F-4B8F-AD01-AFC1227EC88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3018D-4CE2-4C94-A1EF-68D3868E1AB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5833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8241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3394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44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2110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2395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6649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1791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80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699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3282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58D3018D-4CE2-4C94-A1EF-68D3868E1AB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11B6DE6-F63F-4B8F-AD01-AFC1227EC887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8189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6649232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1025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 4.až </a:t>
            </a:r>
            <a:r>
              <a:rPr lang="cs-CZ" dirty="0" smtClean="0"/>
              <a:t>5.ročník.</a:t>
            </a:r>
            <a:endParaRPr lang="cs-CZ" dirty="0" smtClean="0"/>
          </a:p>
          <a:p>
            <a:r>
              <a:rPr lang="cs-CZ" dirty="0" smtClean="0"/>
              <a:t>Využíváme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Motivační rozhovor o zimě</a:t>
            </a:r>
            <a:r>
              <a:rPr lang="cs-CZ" dirty="0" smtClean="0"/>
              <a:t>, mrazu.</a:t>
            </a:r>
            <a:endParaRPr lang="cs-CZ" dirty="0" smtClean="0"/>
          </a:p>
          <a:p>
            <a:r>
              <a:rPr lang="cs-CZ" dirty="0" smtClean="0"/>
              <a:t>Jazykový rozbor zaměřený na podstatná jména</a:t>
            </a:r>
            <a:r>
              <a:rPr lang="cs-CZ" dirty="0" smtClean="0"/>
              <a:t>. /</a:t>
            </a:r>
            <a:r>
              <a:rPr lang="cs-CZ" dirty="0" smtClean="0"/>
              <a:t>Definice</a:t>
            </a:r>
            <a:r>
              <a:rPr lang="cs-CZ" dirty="0" smtClean="0"/>
              <a:t>, pádové </a:t>
            </a:r>
            <a:r>
              <a:rPr lang="cs-CZ" dirty="0" smtClean="0"/>
              <a:t>otázky</a:t>
            </a:r>
            <a:r>
              <a:rPr lang="cs-CZ" dirty="0" smtClean="0"/>
              <a:t>, skloňování </a:t>
            </a:r>
            <a:r>
              <a:rPr lang="cs-CZ" dirty="0" smtClean="0"/>
              <a:t>podstatných </a:t>
            </a:r>
            <a:r>
              <a:rPr lang="cs-CZ" dirty="0" smtClean="0"/>
              <a:t>jmen/.</a:t>
            </a:r>
            <a:endParaRPr lang="cs-CZ" dirty="0" smtClean="0"/>
          </a:p>
          <a:p>
            <a:r>
              <a:rPr lang="cs-CZ" dirty="0" smtClean="0"/>
              <a:t>Inovace</a:t>
            </a:r>
            <a:r>
              <a:rPr lang="cs-CZ" dirty="0" smtClean="0"/>
              <a:t>: práce </a:t>
            </a:r>
            <a:r>
              <a:rPr lang="cs-CZ" dirty="0" smtClean="0"/>
              <a:t>s interaktivní tabulí vybízí žáky k aktivnímu osvojení </a:t>
            </a:r>
            <a:r>
              <a:rPr lang="cs-CZ" dirty="0" smtClean="0"/>
              <a:t>učiva.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2033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Motivační </a:t>
            </a:r>
            <a:r>
              <a:rPr lang="cs-CZ" dirty="0" smtClean="0"/>
              <a:t>text: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-definice podstatných </a:t>
            </a:r>
            <a:r>
              <a:rPr lang="cs-CZ" dirty="0" smtClean="0"/>
              <a:t>jmen,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-vyhledávání podstatných </a:t>
            </a:r>
            <a:r>
              <a:rPr lang="cs-CZ" dirty="0" smtClean="0"/>
              <a:t>jmen.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Pádové otázky</a:t>
            </a:r>
            <a:r>
              <a:rPr lang="cs-CZ" dirty="0" smtClean="0"/>
              <a:t>, skloňování </a:t>
            </a:r>
            <a:r>
              <a:rPr lang="cs-CZ" dirty="0" smtClean="0"/>
              <a:t>podstatného </a:t>
            </a:r>
            <a:r>
              <a:rPr lang="cs-CZ" dirty="0" smtClean="0"/>
              <a:t>jména.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Určování pádu podstatných jmen z </a:t>
            </a:r>
            <a:r>
              <a:rPr lang="cs-CZ" dirty="0" smtClean="0"/>
              <a:t>textu.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Tvoření tvarů slov s využitím vzorů podstatných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jmen.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3886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107504" y="521444"/>
            <a:ext cx="8820472" cy="2466975"/>
          </a:xfrm>
        </p:spPr>
        <p:txBody>
          <a:bodyPr>
            <a:normAutofit/>
          </a:bodyPr>
          <a:lstStyle/>
          <a:p>
            <a:r>
              <a:rPr lang="cs-CZ" dirty="0" smtClean="0"/>
              <a:t>Mrazík vykouzlil na okenní tabule úžasné tvary</a:t>
            </a:r>
            <a:r>
              <a:rPr lang="cs-CZ" dirty="0" smtClean="0"/>
              <a:t>: město </a:t>
            </a:r>
            <a:r>
              <a:rPr lang="cs-CZ" dirty="0" smtClean="0"/>
              <a:t>s kouřícím komínem</a:t>
            </a:r>
            <a:r>
              <a:rPr lang="cs-CZ" dirty="0" smtClean="0"/>
              <a:t>, květinu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s trny</a:t>
            </a:r>
            <a:r>
              <a:rPr lang="cs-CZ" dirty="0" smtClean="0"/>
              <a:t>, chlupaté </a:t>
            </a:r>
            <a:r>
              <a:rPr lang="cs-CZ" dirty="0" smtClean="0"/>
              <a:t>zvířátko</a:t>
            </a:r>
            <a:r>
              <a:rPr lang="cs-CZ" dirty="0" smtClean="0"/>
              <a:t>. Daně </a:t>
            </a:r>
            <a:r>
              <a:rPr lang="cs-CZ" dirty="0" smtClean="0"/>
              <a:t>se ani nechce</a:t>
            </a:r>
            <a:br>
              <a:rPr lang="cs-CZ" dirty="0" smtClean="0"/>
            </a:br>
            <a:r>
              <a:rPr lang="cs-CZ" dirty="0" smtClean="0"/>
              <a:t>opustit tu krásu a vyjít ven.</a:t>
            </a:r>
            <a:endParaRPr lang="cs-CZ" dirty="0"/>
          </a:p>
        </p:txBody>
      </p:sp>
      <p:pic>
        <p:nvPicPr>
          <p:cNvPr id="1026" name="Picture 2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96952"/>
            <a:ext cx="1827886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11378" y="5157192"/>
            <a:ext cx="5344733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>
                <a:solidFill>
                  <a:srgbClr val="0070C0"/>
                </a:solidFill>
              </a:rPr>
              <a:t>Podtrhejte podstatná jména.</a:t>
            </a:r>
          </a:p>
          <a:p>
            <a:r>
              <a:rPr lang="cs-CZ" sz="3200" smtClean="0">
                <a:solidFill>
                  <a:srgbClr val="0070C0"/>
                </a:solidFill>
              </a:rPr>
              <a:t>Jaké názvy označují?</a:t>
            </a:r>
            <a:endParaRPr lang="cs-CZ" sz="4400" smtClean="0"/>
          </a:p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404780" y="3140968"/>
            <a:ext cx="522450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Podstatná jména jsou</a:t>
            </a:r>
          </a:p>
          <a:p>
            <a:r>
              <a:rPr lang="cs-CZ" sz="2800"/>
              <a:t>n</a:t>
            </a:r>
            <a:r>
              <a:rPr lang="cs-CZ" sz="2800" smtClean="0"/>
              <a:t>ázvy ________,________,</a:t>
            </a:r>
          </a:p>
          <a:p>
            <a:r>
              <a:rPr lang="cs-CZ" sz="2800" smtClean="0"/>
              <a:t>________ , ____________,</a:t>
            </a:r>
          </a:p>
          <a:p>
            <a:r>
              <a:rPr lang="cs-CZ" sz="2800" smtClean="0"/>
              <a:t>_________.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819427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908720"/>
            <a:ext cx="8534400" cy="758825"/>
          </a:xfrm>
        </p:spPr>
        <p:txBody>
          <a:bodyPr>
            <a:noAutofit/>
          </a:bodyPr>
          <a:lstStyle/>
          <a:p>
            <a:r>
              <a:rPr lang="cs-CZ" sz="5400" dirty="0" smtClean="0"/>
              <a:t>Říkej pádové </a:t>
            </a:r>
            <a:r>
              <a:rPr lang="cs-CZ" sz="5400" dirty="0" smtClean="0"/>
              <a:t>otázky.</a:t>
            </a:r>
            <a:endParaRPr lang="cs-CZ" sz="5400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95021994"/>
              </p:ext>
            </p:extLst>
          </p:nvPr>
        </p:nvGraphicFramePr>
        <p:xfrm>
          <a:off x="6372200" y="16288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30117835"/>
              </p:ext>
            </p:extLst>
          </p:nvPr>
        </p:nvGraphicFramePr>
        <p:xfrm>
          <a:off x="179512" y="1916832"/>
          <a:ext cx="852060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11560" y="5301208"/>
            <a:ext cx="42098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Vyskloňuj slovo šipka</a:t>
            </a:r>
          </a:p>
          <a:p>
            <a:r>
              <a:rPr lang="cs-CZ" sz="2400"/>
              <a:t>v</a:t>
            </a:r>
            <a:r>
              <a:rPr lang="cs-CZ" sz="2400" smtClean="0"/>
              <a:t> čísle jednotném i množném</a:t>
            </a:r>
            <a:r>
              <a:rPr lang="cs-CZ" smtClean="0"/>
              <a:t>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14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</a:t>
            </a:r>
            <a:r>
              <a:rPr lang="cs-CZ" dirty="0" smtClean="0"/>
              <a:t>pád - sleduj </a:t>
            </a:r>
            <a:r>
              <a:rPr lang="cs-CZ" dirty="0" smtClean="0"/>
              <a:t>při tom </a:t>
            </a:r>
            <a:r>
              <a:rPr lang="cs-CZ" dirty="0" smtClean="0"/>
              <a:t>text: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/>
              <a:t>m</a:t>
            </a:r>
            <a:r>
              <a:rPr lang="cs-CZ" smtClean="0"/>
              <a:t>razík               _____</a:t>
            </a:r>
          </a:p>
          <a:p>
            <a:r>
              <a:rPr lang="cs-CZ"/>
              <a:t>n</a:t>
            </a:r>
            <a:r>
              <a:rPr lang="cs-CZ" smtClean="0"/>
              <a:t>a tabule          _____</a:t>
            </a:r>
          </a:p>
          <a:p>
            <a:r>
              <a:rPr lang="cs-CZ"/>
              <a:t>t</a:t>
            </a:r>
            <a:r>
              <a:rPr lang="cs-CZ" smtClean="0"/>
              <a:t>vary                 _____</a:t>
            </a:r>
          </a:p>
          <a:p>
            <a:r>
              <a:rPr lang="cs-CZ"/>
              <a:t>m</a:t>
            </a:r>
            <a:r>
              <a:rPr lang="cs-CZ" smtClean="0"/>
              <a:t>ěsto                _____</a:t>
            </a:r>
          </a:p>
          <a:p>
            <a:r>
              <a:rPr lang="cs-CZ"/>
              <a:t>s</a:t>
            </a:r>
            <a:r>
              <a:rPr lang="cs-CZ" smtClean="0"/>
              <a:t> komínem       _____</a:t>
            </a:r>
          </a:p>
          <a:p>
            <a:r>
              <a:rPr lang="cs-CZ"/>
              <a:t>k</a:t>
            </a:r>
            <a:r>
              <a:rPr lang="cs-CZ" smtClean="0"/>
              <a:t>větinu             _____</a:t>
            </a:r>
          </a:p>
          <a:p>
            <a:r>
              <a:rPr lang="cs-CZ"/>
              <a:t>s</a:t>
            </a:r>
            <a:r>
              <a:rPr lang="cs-CZ" smtClean="0"/>
              <a:t> trny                 _____</a:t>
            </a:r>
          </a:p>
          <a:p>
            <a:r>
              <a:rPr lang="cs-CZ"/>
              <a:t>z</a:t>
            </a:r>
            <a:r>
              <a:rPr lang="cs-CZ" smtClean="0"/>
              <a:t>vířátko            _____</a:t>
            </a:r>
          </a:p>
          <a:p>
            <a:r>
              <a:rPr lang="cs-CZ"/>
              <a:t>D</a:t>
            </a:r>
            <a:r>
              <a:rPr lang="cs-CZ" smtClean="0"/>
              <a:t>aně                   _____</a:t>
            </a:r>
          </a:p>
          <a:p>
            <a:r>
              <a:rPr lang="cs-CZ"/>
              <a:t>k</a:t>
            </a:r>
            <a:r>
              <a:rPr lang="cs-CZ" smtClean="0"/>
              <a:t>rásu                 _____</a:t>
            </a:r>
          </a:p>
          <a:p>
            <a:pPr marL="0" indent="0">
              <a:buNone/>
            </a:pP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200"/>
              <a:t>Mrazík vykouzlil na okenní tabule úžasné tvary</a:t>
            </a:r>
            <a:r>
              <a:rPr lang="cs-CZ" sz="3200" smtClean="0"/>
              <a:t>:</a:t>
            </a:r>
          </a:p>
          <a:p>
            <a:pPr marL="0" indent="0">
              <a:buNone/>
            </a:pPr>
            <a:r>
              <a:rPr lang="cs-CZ" sz="3200" smtClean="0"/>
              <a:t>město s kouřícím komínem,květinu </a:t>
            </a:r>
            <a:r>
              <a:rPr lang="cs-CZ" sz="3200"/>
              <a:t/>
            </a:r>
            <a:br>
              <a:rPr lang="cs-CZ" sz="3200"/>
            </a:br>
            <a:r>
              <a:rPr lang="cs-CZ" sz="3200"/>
              <a:t>s trny,chlupaté zvířátko</a:t>
            </a:r>
            <a:r>
              <a:rPr lang="cs-CZ" sz="3200" smtClean="0"/>
              <a:t>.</a:t>
            </a:r>
          </a:p>
          <a:p>
            <a:pPr marL="0" indent="0">
              <a:buNone/>
            </a:pPr>
            <a:r>
              <a:rPr lang="cs-CZ" sz="3200" smtClean="0"/>
              <a:t>Daně </a:t>
            </a:r>
            <a:r>
              <a:rPr lang="cs-CZ" sz="3200"/>
              <a:t>se ani nechce</a:t>
            </a:r>
            <a:br>
              <a:rPr lang="cs-CZ" sz="3200"/>
            </a:br>
            <a:r>
              <a:rPr lang="cs-CZ" sz="3200"/>
              <a:t>opustit tu krásu a vyjít ven.</a:t>
            </a:r>
          </a:p>
        </p:txBody>
      </p:sp>
    </p:spTree>
    <p:extLst>
      <p:ext uri="{BB962C8B-B14F-4D97-AF65-F5344CB8AC3E}">
        <p14:creationId xmlns:p14="http://schemas.microsoft.com/office/powerpoint/2010/main" val="2955838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 slova do 7.pádu čísla </a:t>
            </a:r>
            <a:r>
              <a:rPr lang="cs-CZ" dirty="0" smtClean="0"/>
              <a:t>množného.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2996173"/>
          </a:xfrm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Vločka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, mráz, koule, rukavice, šála, brusle, dům, nos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 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námraza, kos, hrablo, koště, pes, ozdoba.</a:t>
            </a:r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Jsi-li </a:t>
            </a:r>
            <a:r>
              <a:rPr lang="cs-CZ" dirty="0" smtClean="0"/>
              <a:t>hotov, pokus </a:t>
            </a:r>
            <a:r>
              <a:rPr lang="cs-CZ" dirty="0" smtClean="0"/>
              <a:t>se utvořit krátký příběh </a:t>
            </a:r>
          </a:p>
          <a:p>
            <a:pPr marL="0" indent="0">
              <a:buNone/>
            </a:pPr>
            <a:r>
              <a:rPr lang="cs-CZ" dirty="0" smtClean="0"/>
              <a:t>s užitím těchto slov.</a:t>
            </a:r>
            <a:endParaRPr lang="cs-CZ" dirty="0"/>
          </a:p>
        </p:txBody>
      </p:sp>
      <p:pic>
        <p:nvPicPr>
          <p:cNvPr id="2051" name="Picture 3" descr="C:\Users\Kolářová\AppData\Local\Microsoft\Windows\Temporary Internet Files\Content.IE5\K0O7W0UI\MC9002321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5683" y="2348880"/>
            <a:ext cx="1694507" cy="2174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9512" y="4523221"/>
            <a:ext cx="853243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Řešení</a:t>
            </a:r>
            <a:r>
              <a:rPr lang="cs-CZ" sz="2800" dirty="0" smtClean="0"/>
              <a:t>: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s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vločkami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, s mrazy ,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s koulemi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, s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rukavicemi,</a:t>
            </a:r>
          </a:p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se šálami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, s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bruslemi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, s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domy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, s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nosy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, s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námrazami,</a:t>
            </a:r>
          </a:p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s kosy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, s hrably, s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košťaty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, se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psy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, s ozdobami.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278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32656" y="260648"/>
            <a:ext cx="8440616" cy="758952"/>
          </a:xfrm>
        </p:spPr>
        <p:txBody>
          <a:bodyPr>
            <a:noAutofit/>
          </a:bodyPr>
          <a:lstStyle/>
          <a:p>
            <a:r>
              <a:rPr lang="cs-CZ" sz="4400"/>
              <a:t>Z</a:t>
            </a:r>
            <a:r>
              <a:rPr lang="cs-CZ" sz="4400" smtClean="0"/>
              <a:t>droje</a:t>
            </a:r>
            <a:endParaRPr lang="cs-CZ" sz="44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Ilustrace: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614697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159</TotalTime>
  <Words>328</Words>
  <Application>Microsoft Office PowerPoint</Application>
  <PresentationFormat>Předvádění na obrazovce (4:3)</PresentationFormat>
  <Paragraphs>66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Administrativní</vt:lpstr>
      <vt:lpstr>1_Motiv systému Office</vt:lpstr>
      <vt:lpstr>Prezentace aplikace PowerPoint</vt:lpstr>
      <vt:lpstr>Anotace</vt:lpstr>
      <vt:lpstr>Obsah</vt:lpstr>
      <vt:lpstr>Mrazík vykouzlil na okenní tabule úžasné tvary: město s kouřícím komínem, květinu      s trny, chlupaté zvířátko. Daně se ani nechce opustit tu krásu a vyjít ven.</vt:lpstr>
      <vt:lpstr>Říkej pádové otázky.</vt:lpstr>
      <vt:lpstr>Urči pád - sleduj při tom text:</vt:lpstr>
      <vt:lpstr>Převeď slova do 7.pádu čísla množného.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Mrazík vykouzlil na okenní tabule úžasné tvary.město s kouřícím komínem,květinu  s trny,chlupaté zvířátko.ani se mi nechce opustit tu krásu a vyjít ven.</dc:title>
  <dc:creator>Kolářová</dc:creator>
  <cp:lastModifiedBy>Martin Králík</cp:lastModifiedBy>
  <cp:revision>24</cp:revision>
  <dcterms:created xsi:type="dcterms:W3CDTF">2011-11-18T17:50:25Z</dcterms:created>
  <dcterms:modified xsi:type="dcterms:W3CDTF">2012-03-11T14:45:36Z</dcterms:modified>
</cp:coreProperties>
</file>