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FF00"/>
    <a:srgbClr val="FF66FF"/>
    <a:srgbClr val="FF66CC"/>
    <a:srgbClr val="FF33CC"/>
    <a:srgbClr val="D3B857"/>
    <a:srgbClr val="FF6699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32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11560" y="4467261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VY_32_INOVACE_XI_1_13: Tvarosloví- podstatná jména (procvičení učiva)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</a:t>
            </a:r>
            <a:r>
              <a:rPr lang="cs-CZ" b="1" dirty="0" smtClean="0"/>
              <a:t>:</a:t>
            </a:r>
            <a:r>
              <a:rPr lang="cs-CZ" dirty="0" smtClean="0"/>
              <a:t> XI</a:t>
            </a:r>
            <a:r>
              <a:rPr lang="cs-CZ" b="1" dirty="0" smtClean="0"/>
              <a:t>               </a:t>
            </a:r>
            <a:r>
              <a:rPr lang="cs-CZ" b="1" dirty="0" smtClean="0"/>
              <a:t>Sada číslo: </a:t>
            </a:r>
            <a:r>
              <a:rPr lang="cs-CZ" dirty="0" smtClean="0"/>
              <a:t>1</a:t>
            </a:r>
            <a:r>
              <a:rPr lang="cs-CZ" b="1" dirty="0" smtClean="0"/>
              <a:t>               </a:t>
            </a:r>
            <a:r>
              <a:rPr lang="cs-CZ" b="1" dirty="0" smtClean="0"/>
              <a:t>Pořadové číslo </a:t>
            </a:r>
            <a:r>
              <a:rPr lang="cs-CZ" b="1" dirty="0" smtClean="0"/>
              <a:t>DUM:</a:t>
            </a:r>
            <a:r>
              <a:rPr lang="cs-CZ" dirty="0"/>
              <a:t> </a:t>
            </a:r>
            <a:r>
              <a:rPr lang="cs-CZ" dirty="0" smtClean="0"/>
              <a:t>13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</a:t>
            </a:r>
            <a:r>
              <a:rPr lang="cs-CZ" b="1" dirty="0" smtClean="0"/>
              <a:t>:</a:t>
            </a:r>
            <a:r>
              <a:rPr lang="cs-CZ" dirty="0"/>
              <a:t> </a:t>
            </a:r>
            <a:r>
              <a:rPr lang="cs-CZ" dirty="0" smtClean="0"/>
              <a:t>procvičení učiva o podstatných jménech s ohledem na jazykovou praxi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sz="1600" dirty="0" smtClean="0"/>
              <a:t> </a:t>
            </a:r>
            <a:r>
              <a:rPr lang="cs-CZ" dirty="0" smtClean="0"/>
              <a:t>žáci si formou procvičení zopakují a upevní vědomosti o podstatných jménech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</a:t>
            </a:r>
            <a:r>
              <a:rPr lang="cs-CZ" b="1" dirty="0" smtClean="0"/>
              <a:t>materiálu:</a:t>
            </a:r>
            <a:r>
              <a:rPr lang="cs-CZ" dirty="0" smtClean="0"/>
              <a:t> prezentace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</a:t>
            </a:r>
            <a:r>
              <a:rPr lang="cs-CZ" b="1" dirty="0" smtClean="0"/>
              <a:t>: </a:t>
            </a:r>
            <a:r>
              <a:rPr lang="cs-CZ" dirty="0" smtClean="0"/>
              <a:t>13 – 14 let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 </a:t>
            </a:r>
            <a:r>
              <a:rPr lang="cs-CZ" dirty="0" smtClean="0"/>
              <a:t>podstatná jména, jmenné kategorie, druhy podstatných jmen, pravopis podstatných jmen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</a:t>
            </a:r>
            <a:r>
              <a:rPr lang="cs-CZ" b="1" dirty="0" smtClean="0"/>
              <a:t>:</a:t>
            </a:r>
            <a:r>
              <a:rPr lang="cs-CZ" dirty="0" smtClean="0"/>
              <a:t> interaktivní tabule, písemná forma testu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dirty="0" smtClean="0"/>
              <a:t>: </a:t>
            </a:r>
            <a:r>
              <a:rPr lang="cs-CZ" dirty="0" smtClean="0"/>
              <a:t>25 – 30 minut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žákům na interaktivní tabuli nejprve prezentuje jednotlivé úkoly a potom společně provedou opakování. Materiál lze také použít jako opakovací test o podstatných jménech v 8. ročníku.</a:t>
            </a:r>
            <a:r>
              <a:rPr lang="cs-CZ" b="1" dirty="0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7" y="2492896"/>
            <a:ext cx="4104455" cy="1754326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3600" b="1" dirty="0" smtClean="0"/>
              <a:t>TVAROSLOVÍ</a:t>
            </a:r>
          </a:p>
          <a:p>
            <a:r>
              <a:rPr lang="cs-CZ" sz="3600" b="1" dirty="0" smtClean="0"/>
              <a:t> Podstatná jména </a:t>
            </a:r>
          </a:p>
          <a:p>
            <a:r>
              <a:rPr lang="cs-CZ" sz="3600" b="1" dirty="0" smtClean="0"/>
              <a:t>(procvičení učiva)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5499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Co si pamatuješ o podstatných jménech?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1)Najdi a vypiš podstatná jména z věty: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Každý rok se zdatní žáci osmých tříd zúčastní tradičního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cyklistického kurzu v Sedmihorkách.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2)Které z vypsaných jmen je vlastní?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995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12296"/>
          </a:xfrm>
        </p:spPr>
        <p:txBody>
          <a:bodyPr/>
          <a:lstStyle/>
          <a:p>
            <a:r>
              <a:rPr lang="cs-CZ" b="1" dirty="0" smtClean="0"/>
              <a:t>3)Urči pád, číslo, rod a vzor u těchto slov:</a:t>
            </a:r>
          </a:p>
          <a:p>
            <a:pPr marL="0" indent="0">
              <a:buNone/>
            </a:pPr>
            <a:r>
              <a:rPr lang="cs-CZ" dirty="0" smtClean="0"/>
              <a:t>  na kole -</a:t>
            </a:r>
          </a:p>
          <a:p>
            <a:pPr marL="0" indent="0">
              <a:buNone/>
            </a:pPr>
            <a:r>
              <a:rPr lang="cs-CZ" dirty="0" smtClean="0"/>
              <a:t>  s kamarády –</a:t>
            </a:r>
          </a:p>
          <a:p>
            <a:pPr marL="0" indent="0">
              <a:buNone/>
            </a:pPr>
            <a:r>
              <a:rPr lang="cs-CZ" dirty="0" smtClean="0"/>
              <a:t>  bez starosti –</a:t>
            </a:r>
          </a:p>
          <a:p>
            <a:pPr marL="0" indent="0">
              <a:buNone/>
            </a:pPr>
            <a:r>
              <a:rPr lang="cs-CZ" dirty="0" smtClean="0"/>
              <a:t>  k učiteli –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4)Užij uvedená slova ve větě jako různý slovní druh:</a:t>
            </a:r>
          </a:p>
          <a:p>
            <a:pPr marL="0" indent="0">
              <a:buNone/>
            </a:pPr>
            <a:r>
              <a:rPr lang="cs-CZ" dirty="0" smtClean="0"/>
              <a:t>  zdraví -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Karlovi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8655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1656184"/>
          </a:xfrm>
        </p:spPr>
        <p:txBody>
          <a:bodyPr/>
          <a:lstStyle/>
          <a:p>
            <a:r>
              <a:rPr lang="cs-CZ" b="1" dirty="0" smtClean="0"/>
              <a:t>5)Rozliš tato podstatná jména: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kalhoty, dříví, rostlinstvo, ledviny, mouka, housle, voda,</a:t>
            </a:r>
          </a:p>
          <a:p>
            <a:pPr marL="0" indent="0">
              <a:buNone/>
            </a:pPr>
            <a:r>
              <a:rPr lang="cs-CZ" dirty="0" smtClean="0"/>
              <a:t>  Pardubice, nádobí, písek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03270" y="2832581"/>
            <a:ext cx="1518364" cy="369332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POMNOŽNÁ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2832581"/>
            <a:ext cx="1556836" cy="369332"/>
          </a:xfrm>
          <a:prstGeom prst="rect">
            <a:avLst/>
          </a:prstGeom>
          <a:solidFill>
            <a:srgbClr val="99FF33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HROMADNÁ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5131" y="2832581"/>
            <a:ext cx="1300356" cy="369332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LÁTKOVÁ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992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1229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6)Užij ve větách správně tyto tvary:</a:t>
            </a:r>
          </a:p>
          <a:p>
            <a:pPr marL="0" indent="0">
              <a:buNone/>
            </a:pPr>
            <a:r>
              <a:rPr lang="cs-CZ" dirty="0" smtClean="0"/>
              <a:t>  ušima – uchy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nohami – nohama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7)Doplň správně tvary podstatných jmen: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kůň (7.p.č.mn.) –</a:t>
            </a:r>
          </a:p>
          <a:p>
            <a:pPr marL="0" indent="0">
              <a:buNone/>
            </a:pPr>
            <a:r>
              <a:rPr lang="cs-CZ" dirty="0" smtClean="0"/>
              <a:t>  vítěz (3.p.č.j.) –</a:t>
            </a:r>
          </a:p>
          <a:p>
            <a:pPr marL="0" indent="0">
              <a:buNone/>
            </a:pPr>
            <a:r>
              <a:rPr lang="cs-CZ" dirty="0" smtClean="0"/>
              <a:t>  Jarda Vaněk (3.p.) –</a:t>
            </a:r>
          </a:p>
          <a:p>
            <a:pPr marL="0" indent="0">
              <a:buNone/>
            </a:pPr>
            <a:r>
              <a:rPr lang="cs-CZ" dirty="0" smtClean="0"/>
              <a:t>  jablka (2.p.č.mn.) –</a:t>
            </a:r>
          </a:p>
          <a:p>
            <a:pPr marL="0" indent="0">
              <a:buNone/>
            </a:pPr>
            <a:r>
              <a:rPr lang="cs-CZ" dirty="0" smtClean="0"/>
              <a:t>  práce (6.p.č.mn.)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05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92696"/>
            <a:ext cx="8640960" cy="5784304"/>
          </a:xfrm>
        </p:spPr>
        <p:txBody>
          <a:bodyPr/>
          <a:lstStyle/>
          <a:p>
            <a:r>
              <a:rPr lang="cs-CZ" b="1" dirty="0" smtClean="0"/>
              <a:t>8)Doplň správně i/y: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Mez- </a:t>
            </a:r>
            <a:r>
              <a:rPr lang="cs-CZ" dirty="0" err="1" smtClean="0"/>
              <a:t>zdm</a:t>
            </a:r>
            <a:r>
              <a:rPr lang="cs-CZ" dirty="0" smtClean="0"/>
              <a:t>-, z Opav- do Mladé Boleslav-, v prales-ch, se </a:t>
            </a:r>
            <a:r>
              <a:rPr lang="cs-CZ" dirty="0" err="1" smtClean="0"/>
              <a:t>ps</a:t>
            </a:r>
            <a:r>
              <a:rPr lang="cs-CZ" dirty="0" smtClean="0"/>
              <a:t>-,</a:t>
            </a:r>
          </a:p>
          <a:p>
            <a:pPr marL="0" indent="0">
              <a:buNone/>
            </a:pPr>
            <a:r>
              <a:rPr lang="cs-CZ" dirty="0" smtClean="0"/>
              <a:t>Před sokol-, pevné větrolam-, bloudí </a:t>
            </a:r>
            <a:r>
              <a:rPr lang="cs-CZ" dirty="0" err="1" smtClean="0"/>
              <a:t>ulicem</a:t>
            </a:r>
            <a:r>
              <a:rPr lang="cs-CZ" dirty="0" smtClean="0"/>
              <a:t>-, na zem-,</a:t>
            </a:r>
          </a:p>
          <a:p>
            <a:pPr marL="0" indent="0">
              <a:buNone/>
            </a:pPr>
            <a:r>
              <a:rPr lang="cs-CZ" dirty="0" smtClean="0"/>
              <a:t>S peněz-, s velitel-, bez obuv-, s Francouz- a Ital-, do budov-,</a:t>
            </a:r>
          </a:p>
          <a:p>
            <a:pPr marL="0" indent="0">
              <a:buNone/>
            </a:pPr>
            <a:r>
              <a:rPr lang="cs-CZ" dirty="0" smtClean="0"/>
              <a:t>K </a:t>
            </a:r>
            <a:r>
              <a:rPr lang="cs-CZ" dirty="0" err="1" smtClean="0"/>
              <a:t>dědečkov</a:t>
            </a:r>
            <a:r>
              <a:rPr lang="cs-CZ" dirty="0" smtClean="0"/>
              <a:t>-, polními </a:t>
            </a:r>
            <a:r>
              <a:rPr lang="cs-CZ" dirty="0" err="1" smtClean="0"/>
              <a:t>cestam</a:t>
            </a:r>
            <a:r>
              <a:rPr lang="cs-CZ" dirty="0" smtClean="0"/>
              <a:t>-, s pevnou vůl-, ve </a:t>
            </a:r>
            <a:r>
              <a:rPr lang="cs-CZ" dirty="0" err="1" smtClean="0"/>
              <a:t>křov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9)Najdi a oprav chyby: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Mezi nejkrásnější kouty České zemně patří Český Ráj se </a:t>
            </a:r>
            <a:r>
              <a:rPr lang="cs-CZ" dirty="0" err="1" smtClean="0"/>
              <a:t>svý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i </a:t>
            </a:r>
            <a:r>
              <a:rPr lang="cs-CZ" dirty="0" err="1" smtClean="0"/>
              <a:t>památkamy</a:t>
            </a:r>
            <a:r>
              <a:rPr lang="cs-CZ" dirty="0" smtClean="0"/>
              <a:t>: hradem Kost, zříceninou trosky, skalním </a:t>
            </a:r>
          </a:p>
          <a:p>
            <a:pPr marL="0" indent="0">
              <a:buNone/>
            </a:pPr>
            <a:r>
              <a:rPr lang="cs-CZ" dirty="0" err="1"/>
              <a:t>m</a:t>
            </a:r>
            <a:r>
              <a:rPr lang="cs-CZ" dirty="0" err="1" smtClean="0"/>
              <a:t>něstem</a:t>
            </a:r>
            <a:r>
              <a:rPr lang="cs-CZ" dirty="0" smtClean="0"/>
              <a:t> prachovské </a:t>
            </a:r>
            <a:r>
              <a:rPr lang="cs-CZ" dirty="0" err="1" smtClean="0"/>
              <a:t>skáli</a:t>
            </a:r>
            <a:r>
              <a:rPr lang="cs-CZ" dirty="0" smtClean="0"/>
              <a:t> a jinými </a:t>
            </a:r>
            <a:r>
              <a:rPr lang="cs-CZ" dirty="0" err="1" smtClean="0"/>
              <a:t>zajímavostmy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74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910</TotalTime>
  <Words>340</Words>
  <Application>Microsoft Office PowerPoint</Application>
  <PresentationFormat>Předvádění na obrazovce (4:3)</PresentationFormat>
  <Paragraphs>80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Přehlednost</vt:lpstr>
      <vt:lpstr>Prezentace aplikace PowerPoint</vt:lpstr>
      <vt:lpstr>Prezentace aplikace PowerPoint</vt:lpstr>
      <vt:lpstr>Prezentace aplikace PowerPoint</vt:lpstr>
      <vt:lpstr>Co si pamatuješ o podstatných jménech?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195</cp:revision>
  <dcterms:created xsi:type="dcterms:W3CDTF">2012-03-26T21:10:22Z</dcterms:created>
  <dcterms:modified xsi:type="dcterms:W3CDTF">2013-01-28T18:18:30Z</dcterms:modified>
</cp:coreProperties>
</file>