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980" autoAdjust="0"/>
  </p:normalViewPr>
  <p:slideViewPr>
    <p:cSldViewPr>
      <p:cViewPr>
        <p:scale>
          <a:sx n="79" d="100"/>
          <a:sy n="79" d="100"/>
        </p:scale>
        <p:origin x="-89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Marta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Řadové číslovky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VY_32_INOVACE_02_Angličtina 6. a 7.ročník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9A38CD8-497F-4B78-BE98-6D56B3CACAD8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27BC30F-8778-4150-9A7F-54F7F36F5F91}" type="presOf" srcId="{4C35D32F-0EAB-4CD7-82EE-45574DC2A586}" destId="{890E4F0B-2866-4A3F-A3C7-2A14B1797930}" srcOrd="1" destOrd="0" presId="urn:microsoft.com/office/officeart/2005/8/layout/target3"/>
    <dgm:cxn modelId="{17D10468-7825-4044-A10B-FB03E1DF1F10}" type="presOf" srcId="{B651F6E3-6281-48DB-9319-2AEAFDAE7572}" destId="{619D679B-A015-4ECF-8348-D1034C574F40}" srcOrd="0" destOrd="0" presId="urn:microsoft.com/office/officeart/2005/8/layout/target3"/>
    <dgm:cxn modelId="{85E345BE-8675-4B98-BC71-82E8665CE1C8}" type="presOf" srcId="{D1B46980-6531-4606-95E6-44980827E919}" destId="{6140AFEC-043D-4C43-A2F9-D0F5331DF3A3}" srcOrd="0" destOrd="0" presId="urn:microsoft.com/office/officeart/2005/8/layout/target3"/>
    <dgm:cxn modelId="{036E57EB-492E-4ADE-8DA2-82B8C2796EF5}" type="presOf" srcId="{D1B46980-6531-4606-95E6-44980827E919}" destId="{2BE915AB-18AA-4053-B92C-3BFC9ED204BB}" srcOrd="1" destOrd="0" presId="urn:microsoft.com/office/officeart/2005/8/layout/target3"/>
    <dgm:cxn modelId="{4FD8ED11-81B6-483F-AF8F-09A298022F18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6C4BF9F-4552-4EA1-BD60-A6ACD8194C2D}" type="presOf" srcId="{D1D4F407-5343-4D3F-B5B9-D407B03CAEB4}" destId="{AED2198E-93D5-4001-81B4-73124B309672}" srcOrd="1" destOrd="0" presId="urn:microsoft.com/office/officeart/2005/8/layout/target3"/>
    <dgm:cxn modelId="{BBC14AF6-BC49-44EA-BD54-714294C459C0}" type="presOf" srcId="{757F3AB3-0718-4624-B441-E567A8F0AB56}" destId="{333A1088-737F-45CB-B68E-254E46348037}" srcOrd="0" destOrd="0" presId="urn:microsoft.com/office/officeart/2005/8/layout/target3"/>
    <dgm:cxn modelId="{06604AE5-7740-42CA-B91F-FFCE88FF500F}" type="presOf" srcId="{4C35D32F-0EAB-4CD7-82EE-45574DC2A586}" destId="{8BEBB6EC-1DAA-4CAC-8A25-BC0FCBD5DBD5}" srcOrd="0" destOrd="0" presId="urn:microsoft.com/office/officeart/2005/8/layout/target3"/>
    <dgm:cxn modelId="{F2A33B1B-0F27-4D95-9CA1-A7CBDFE28990}" type="presOf" srcId="{D1D4F407-5343-4D3F-B5B9-D407B03CAEB4}" destId="{D005CE8C-CC26-4C3E-AC11-E15060ECD759}" srcOrd="0" destOrd="0" presId="urn:microsoft.com/office/officeart/2005/8/layout/target3"/>
    <dgm:cxn modelId="{265FBD87-F6E9-46D5-A627-88C410BCB1E6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BC3E0BB-05A4-4DF9-8268-2923C0950FC4}" type="presParOf" srcId="{333A1088-737F-45CB-B68E-254E46348037}" destId="{F5ABB229-8D3B-4694-996A-96F23CF14429}" srcOrd="0" destOrd="0" presId="urn:microsoft.com/office/officeart/2005/8/layout/target3"/>
    <dgm:cxn modelId="{E91D0AA6-312A-4E16-9F49-CB5FE07F48E0}" type="presParOf" srcId="{333A1088-737F-45CB-B68E-254E46348037}" destId="{F41139FD-01EE-4571-8B17-4FB00FC51163}" srcOrd="1" destOrd="0" presId="urn:microsoft.com/office/officeart/2005/8/layout/target3"/>
    <dgm:cxn modelId="{0233DC7D-A79F-414E-B562-E0DC96B9A00B}" type="presParOf" srcId="{333A1088-737F-45CB-B68E-254E46348037}" destId="{D005CE8C-CC26-4C3E-AC11-E15060ECD759}" srcOrd="2" destOrd="0" presId="urn:microsoft.com/office/officeart/2005/8/layout/target3"/>
    <dgm:cxn modelId="{670419B1-6AFF-426E-BFC5-C12FA954A3EA}" type="presParOf" srcId="{333A1088-737F-45CB-B68E-254E46348037}" destId="{2C702D82-9B77-49B7-9568-BB8EB47C3372}" srcOrd="3" destOrd="0" presId="urn:microsoft.com/office/officeart/2005/8/layout/target3"/>
    <dgm:cxn modelId="{41119A06-5165-40E0-8D82-C178DD40EB96}" type="presParOf" srcId="{333A1088-737F-45CB-B68E-254E46348037}" destId="{A52A0455-90FF-4808-ABD0-F02540D31D5A}" srcOrd="4" destOrd="0" presId="urn:microsoft.com/office/officeart/2005/8/layout/target3"/>
    <dgm:cxn modelId="{33346285-0B56-4671-A8E6-E2AA258FB86A}" type="presParOf" srcId="{333A1088-737F-45CB-B68E-254E46348037}" destId="{6140AFEC-043D-4C43-A2F9-D0F5331DF3A3}" srcOrd="5" destOrd="0" presId="urn:microsoft.com/office/officeart/2005/8/layout/target3"/>
    <dgm:cxn modelId="{8F1FF5E6-1A6F-40D9-BE44-6B11B974E6D7}" type="presParOf" srcId="{333A1088-737F-45CB-B68E-254E46348037}" destId="{9358AC05-5D7D-4327-9F80-1AD486AEA664}" srcOrd="6" destOrd="0" presId="urn:microsoft.com/office/officeart/2005/8/layout/target3"/>
    <dgm:cxn modelId="{02DAE62D-769E-456D-9B37-3916E518B3C8}" type="presParOf" srcId="{333A1088-737F-45CB-B68E-254E46348037}" destId="{313FC574-E1CD-4FB4-B054-0B805CE0447D}" srcOrd="7" destOrd="0" presId="urn:microsoft.com/office/officeart/2005/8/layout/target3"/>
    <dgm:cxn modelId="{276C9B00-B054-4E47-926D-C6461E5E4D72}" type="presParOf" srcId="{333A1088-737F-45CB-B68E-254E46348037}" destId="{619D679B-A015-4ECF-8348-D1034C574F40}" srcOrd="8" destOrd="0" presId="urn:microsoft.com/office/officeart/2005/8/layout/target3"/>
    <dgm:cxn modelId="{37A055E1-9091-4510-8426-9B1002D13241}" type="presParOf" srcId="{333A1088-737F-45CB-B68E-254E46348037}" destId="{322283A8-4A27-4CDA-BAE3-F381106A9174}" srcOrd="9" destOrd="0" presId="urn:microsoft.com/office/officeart/2005/8/layout/target3"/>
    <dgm:cxn modelId="{4CC77576-B906-434B-A9E1-34F20D2FA6C3}" type="presParOf" srcId="{333A1088-737F-45CB-B68E-254E46348037}" destId="{FFC9F71D-1B4F-4AD9-A4A6-86ADEFC8AF5C}" srcOrd="10" destOrd="0" presId="urn:microsoft.com/office/officeart/2005/8/layout/target3"/>
    <dgm:cxn modelId="{66FE832B-8E84-474D-8DA3-95D65A8CEF5C}" type="presParOf" srcId="{333A1088-737F-45CB-B68E-254E46348037}" destId="{25B08C86-7E15-44DC-BE7F-FFB55DD49D12}" srcOrd="11" destOrd="0" presId="urn:microsoft.com/office/officeart/2005/8/layout/target3"/>
    <dgm:cxn modelId="{F7267D13-19C6-461D-87A9-0AA63DAB646A}" type="presParOf" srcId="{333A1088-737F-45CB-B68E-254E46348037}" destId="{76644BE8-9D7C-4C09-B250-3D10AF48CBB7}" srcOrd="12" destOrd="0" presId="urn:microsoft.com/office/officeart/2005/8/layout/target3"/>
    <dgm:cxn modelId="{3C7341B0-9BE7-4BDF-81F3-81A0423B890E}" type="presParOf" srcId="{333A1088-737F-45CB-B68E-254E46348037}" destId="{EE85B701-7295-41C0-BA7A-34D3756A2AE6}" srcOrd="13" destOrd="0" presId="urn:microsoft.com/office/officeart/2005/8/layout/target3"/>
    <dgm:cxn modelId="{8DDC5FFC-36EB-4F59-9EEF-B2C74A413DB1}" type="presParOf" srcId="{333A1088-737F-45CB-B68E-254E46348037}" destId="{8BEBB6EC-1DAA-4CAC-8A25-BC0FCBD5DBD5}" srcOrd="14" destOrd="0" presId="urn:microsoft.com/office/officeart/2005/8/layout/target3"/>
    <dgm:cxn modelId="{0C19DA16-314D-4FAD-A994-D109CC2965FA}" type="presParOf" srcId="{333A1088-737F-45CB-B68E-254E46348037}" destId="{AED2198E-93D5-4001-81B4-73124B309672}" srcOrd="15" destOrd="0" presId="urn:microsoft.com/office/officeart/2005/8/layout/target3"/>
    <dgm:cxn modelId="{57E503EE-2BFA-4E32-8A1D-D94BF02645DD}" type="presParOf" srcId="{333A1088-737F-45CB-B68E-254E46348037}" destId="{2BE915AB-18AA-4053-B92C-3BFC9ED204BB}" srcOrd="16" destOrd="0" presId="urn:microsoft.com/office/officeart/2005/8/layout/target3"/>
    <dgm:cxn modelId="{7D144C7D-D5F0-470B-B308-4D0B79AACBE8}" type="presParOf" srcId="{333A1088-737F-45CB-B68E-254E46348037}" destId="{6BB5E863-4638-4E1D-BFDE-399D028AC4ED}" srcOrd="17" destOrd="0" presId="urn:microsoft.com/office/officeart/2005/8/layout/target3"/>
    <dgm:cxn modelId="{ECA93C0F-B79F-4F20-BB90-698BEA079FED}" type="presParOf" srcId="{333A1088-737F-45CB-B68E-254E46348037}" destId="{5A5FFA88-C948-4069-8E93-59FA12366E83}" srcOrd="18" destOrd="0" presId="urn:microsoft.com/office/officeart/2005/8/layout/target3"/>
    <dgm:cxn modelId="{752297AA-6029-4F27-882E-F54216C24C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Marta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VY_32_INOVACE_02_Angličtina 6. 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Řadové číslovky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102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953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942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272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88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870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42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018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469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867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94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AAF6D-D611-4370-B14A-8769B81694B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5E0DE-B092-4F99-B865-92E6189C58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596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92950288"/>
              </p:ext>
            </p:extLst>
          </p:nvPr>
        </p:nvGraphicFramePr>
        <p:xfrm>
          <a:off x="908376" y="106513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536" y="490023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24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Žáci opakují pomocí obrázků na snímku č.1</a:t>
            </a:r>
          </a:p>
          <a:p>
            <a:r>
              <a:rPr lang="cs-CZ" dirty="0" smtClean="0"/>
              <a:t> řadové číslovky </a:t>
            </a:r>
          </a:p>
          <a:p>
            <a:r>
              <a:rPr lang="cs-CZ" dirty="0"/>
              <a:t>v</a:t>
            </a:r>
            <a:r>
              <a:rPr lang="cs-CZ" dirty="0" smtClean="0"/>
              <a:t>azbu „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there</a:t>
            </a:r>
            <a:r>
              <a:rPr lang="cs-CZ" dirty="0" smtClean="0"/>
              <a:t> are</a:t>
            </a:r>
          </a:p>
          <a:p>
            <a:pPr marL="0" indent="0">
              <a:buNone/>
            </a:pPr>
            <a:r>
              <a:rPr lang="cs-CZ" dirty="0" smtClean="0"/>
              <a:t>- nejdříve tvoří otázky, potom odpovědi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Na snímku č.6 doplňují do vět řadové číslovky nebo názvy měsíců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136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368152"/>
          </a:xfrm>
        </p:spPr>
        <p:txBody>
          <a:bodyPr>
            <a:normAutofit/>
          </a:bodyPr>
          <a:lstStyle/>
          <a:p>
            <a:r>
              <a:rPr lang="cs-CZ" sz="2000" dirty="0" err="1" smtClean="0">
                <a:solidFill>
                  <a:srgbClr val="FF0000"/>
                </a:solidFill>
              </a:rPr>
              <a:t>What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is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there</a:t>
            </a:r>
            <a:r>
              <a:rPr lang="cs-CZ" sz="2000" dirty="0" smtClean="0">
                <a:solidFill>
                  <a:srgbClr val="FF0000"/>
                </a:solidFill>
              </a:rPr>
              <a:t> in </a:t>
            </a:r>
            <a:r>
              <a:rPr lang="cs-CZ" sz="2000" dirty="0" err="1" smtClean="0">
                <a:solidFill>
                  <a:srgbClr val="FF0000"/>
                </a:solidFill>
              </a:rPr>
              <a:t>the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first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picture</a:t>
            </a:r>
            <a:r>
              <a:rPr lang="cs-CZ" sz="2000" dirty="0" smtClean="0">
                <a:solidFill>
                  <a:srgbClr val="FF0000"/>
                </a:solidFill>
              </a:rPr>
              <a:t>?</a:t>
            </a:r>
            <a:br>
              <a:rPr lang="cs-CZ" sz="2000" dirty="0" smtClean="0">
                <a:solidFill>
                  <a:srgbClr val="FF0000"/>
                </a:solidFill>
              </a:rPr>
            </a:br>
            <a:r>
              <a:rPr lang="cs-CZ" sz="2000" dirty="0" smtClean="0"/>
              <a:t>Co je na prvním obrázku? </a:t>
            </a:r>
            <a:r>
              <a:rPr lang="cs-CZ" sz="2000" dirty="0" smtClean="0">
                <a:solidFill>
                  <a:srgbClr val="FF0000"/>
                </a:solidFill>
              </a:rPr>
              <a:t/>
            </a:r>
            <a:br>
              <a:rPr lang="cs-CZ" sz="2000" dirty="0" smtClean="0">
                <a:solidFill>
                  <a:srgbClr val="FF0000"/>
                </a:solidFill>
              </a:rPr>
            </a:b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1827886" cy="150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199" y="1412776"/>
            <a:ext cx="8579297" cy="511256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2.                  3.                4.            5.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6.             7.                  8.                9.               10.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</a:t>
            </a:r>
          </a:p>
          <a:p>
            <a:pPr marL="0" indent="0">
              <a:buNone/>
            </a:pPr>
            <a:r>
              <a:rPr lang="cs-CZ" dirty="0" smtClean="0"/>
              <a:t>11.                    12.             13.            14.</a:t>
            </a:r>
          </a:p>
        </p:txBody>
      </p:sp>
      <p:pic>
        <p:nvPicPr>
          <p:cNvPr id="1028" name="Picture 4" descr="C:\Users\08DK\AppData\Local\Microsoft\Windows\Temporary Internet Files\Content.IE5\DE4CGPLA\MC9002998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15248"/>
            <a:ext cx="1814170" cy="111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K\AppData\Local\Microsoft\Windows\Temporary Internet Files\Content.IE5\AM1I8PN9\MC90044040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621852"/>
            <a:ext cx="1440160" cy="115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K\AppData\Local\Microsoft\Windows\Temporary Internet Files\Content.IE5\K0O7W0UI\MC9004381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920" y="1801872"/>
            <a:ext cx="1152129" cy="114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08DK\AppData\Local\Microsoft\Windows\Temporary Internet Files\Content.IE5\AM1I8PN9\MC9003541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1870702"/>
            <a:ext cx="1469179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K\AppData\Local\Microsoft\Windows\Temporary Internet Files\Content.IE5\DE4CGPLA\MC90005493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99" y="3284984"/>
            <a:ext cx="99414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K\AppData\Local\Microsoft\Windows\Temporary Internet Files\Content.IE5\S7687CZ2\MP90043319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519" y="3212976"/>
            <a:ext cx="15353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K\AppData\Local\Microsoft\Windows\Temporary Internet Files\Content.IE5\AM1I8PN9\MC90043527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089" y="3262042"/>
            <a:ext cx="1296144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K\AppData\Local\Microsoft\Windows\Temporary Internet Files\Content.IE5\DE4CGPLA\MP90042230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250" y="3325162"/>
            <a:ext cx="1098868" cy="91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7740353" y="3153825"/>
            <a:ext cx="1008112" cy="108967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3" name="Picture 19" descr="C:\Users\08DK\AppData\Local\Microsoft\Windows\Temporary Internet Files\Content.IE5\DE4CGPLA\MC90035862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941168"/>
            <a:ext cx="1296144" cy="118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K\AppData\Local\Microsoft\Windows\Temporary Internet Files\Content.IE5\K0O7W0UI\MC90035167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838" y="4941168"/>
            <a:ext cx="1232302" cy="110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DK\AppData\Local\Microsoft\Windows\Temporary Internet Files\Content.IE5\K0O7W0UI\MC90002688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4797152"/>
            <a:ext cx="111118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K\AppData\Local\Microsoft\Windows\Temporary Internet Files\Content.IE5\S7687CZ2\MC90038935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786" y="4437112"/>
            <a:ext cx="880567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08DK\AppData\Local\Microsoft\Windows\Temporary Internet Files\Content.IE5\S7687CZ2\MC90038935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035" y="4797152"/>
            <a:ext cx="880567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08DK\AppData\Local\Microsoft\Windows\Temporary Internet Files\Content.IE5\S7687CZ2\MC90038935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95591"/>
            <a:ext cx="880567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14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Otázky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second </a:t>
            </a:r>
            <a:r>
              <a:rPr lang="cs-CZ" dirty="0" err="1" smtClean="0"/>
              <a:t>picture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                        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third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 </a:t>
            </a:r>
            <a:r>
              <a:rPr lang="cs-CZ" dirty="0" smtClean="0"/>
              <a:t>                        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fourth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94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/>
                </a:solidFill>
              </a:rPr>
              <a:t>Popis obrázků</a:t>
            </a:r>
            <a:endParaRPr lang="cs-CZ" dirty="0">
              <a:solidFill>
                <a:schemeClr val="accent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</a:t>
            </a:r>
            <a:r>
              <a:rPr lang="cs-CZ" sz="1800" dirty="0" err="1" smtClean="0"/>
              <a:t>ball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bike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second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smtClean="0"/>
              <a:t>sun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third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dog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fourth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books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fifth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</a:t>
            </a:r>
            <a:r>
              <a:rPr lang="cs-CZ" sz="1800" dirty="0" err="1" smtClean="0"/>
              <a:t>pencil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sixth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car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seventh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smtClean="0"/>
              <a:t>sun and a </a:t>
            </a:r>
            <a:r>
              <a:rPr lang="cs-CZ" sz="1800" dirty="0" err="1" smtClean="0"/>
              <a:t>snake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eighth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childern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ninth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</a:t>
            </a:r>
            <a:r>
              <a:rPr lang="cs-CZ" sz="1800" dirty="0" err="1" smtClean="0"/>
              <a:t>tree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tenth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flowers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eleventh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PC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twelfth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oranges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thirteenth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There</a:t>
            </a:r>
            <a:r>
              <a:rPr lang="cs-CZ" sz="1800" dirty="0" smtClean="0"/>
              <a:t> are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fourteenth</a:t>
            </a:r>
            <a:r>
              <a:rPr lang="cs-CZ" sz="1800" dirty="0" smtClean="0"/>
              <a:t> </a:t>
            </a:r>
            <a:r>
              <a:rPr lang="cs-CZ" sz="1800" dirty="0" err="1" smtClean="0"/>
              <a:t>picture</a:t>
            </a:r>
            <a:r>
              <a:rPr lang="cs-CZ" sz="1800" dirty="0" smtClean="0"/>
              <a:t>.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7188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Fill in </a:t>
            </a:r>
            <a:r>
              <a:rPr lang="cs-CZ" sz="2800" dirty="0" err="1" smtClean="0">
                <a:solidFill>
                  <a:srgbClr val="FF0000"/>
                </a:solidFill>
              </a:rPr>
              <a:t>month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or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numbers</a:t>
            </a:r>
            <a:r>
              <a:rPr lang="cs-CZ" sz="2800" dirty="0" smtClean="0">
                <a:solidFill>
                  <a:srgbClr val="FF0000"/>
                </a:solidFill>
              </a:rPr>
              <a:t/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 smtClean="0"/>
              <a:t>/Doplň měsíc nebo číslovku/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January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……………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year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second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year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………………..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June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…………………..</a:t>
            </a:r>
            <a:r>
              <a:rPr lang="cs-CZ" sz="2000" dirty="0" err="1" smtClean="0"/>
              <a:t>month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September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…………………. </a:t>
            </a:r>
            <a:r>
              <a:rPr lang="cs-CZ" sz="2000" dirty="0" err="1"/>
              <a:t>m</a:t>
            </a:r>
            <a:r>
              <a:rPr lang="cs-CZ" sz="2000" dirty="0" err="1" smtClean="0"/>
              <a:t>onth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tenth</a:t>
            </a:r>
            <a:r>
              <a:rPr lang="cs-CZ" sz="2000" dirty="0" smtClean="0"/>
              <a:t>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……………………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March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eleventh</a:t>
            </a:r>
            <a:r>
              <a:rPr lang="cs-CZ" sz="2000" dirty="0" smtClean="0"/>
              <a:t>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December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………………………………</a:t>
            </a:r>
            <a:r>
              <a:rPr lang="cs-CZ" sz="2000" dirty="0" err="1" smtClean="0"/>
              <a:t>month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July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……………………………………………..</a:t>
            </a:r>
            <a:r>
              <a:rPr lang="cs-CZ" sz="2000" dirty="0" err="1" smtClean="0"/>
              <a:t>month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fifth</a:t>
            </a:r>
            <a:r>
              <a:rPr lang="cs-CZ" sz="2000" dirty="0" smtClean="0"/>
              <a:t>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…………………………………..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August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………………………..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fourth</a:t>
            </a:r>
            <a:r>
              <a:rPr lang="cs-CZ" sz="2000" dirty="0" smtClean="0"/>
              <a:t>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……………………………</a:t>
            </a:r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99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>
                <a:solidFill>
                  <a:srgbClr val="00B0F0"/>
                </a:solidFill>
              </a:rPr>
              <a:t>Answers</a:t>
            </a:r>
            <a:r>
              <a:rPr lang="cs-CZ" sz="2400" dirty="0" smtClean="0">
                <a:solidFill>
                  <a:srgbClr val="00B0F0"/>
                </a:solidFill>
              </a:rPr>
              <a:t/>
            </a:r>
            <a:br>
              <a:rPr lang="cs-CZ" sz="2400" dirty="0" smtClean="0">
                <a:solidFill>
                  <a:srgbClr val="00B0F0"/>
                </a:solidFill>
              </a:rPr>
            </a:br>
            <a:r>
              <a:rPr lang="cs-CZ" sz="2400" dirty="0" smtClean="0"/>
              <a:t>/Odpovědi/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February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sixth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ninth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October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third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November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smtClean="0"/>
              <a:t>tvelfth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seventh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May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eighth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April</a:t>
            </a:r>
            <a:endParaRPr lang="cs-CZ" sz="1800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341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Snímek č.3 – Otevřené galerie – Microsoft </a:t>
            </a:r>
            <a:r>
              <a:rPr lang="cs-CZ" dirty="0" err="1" smtClean="0"/>
              <a:t>office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2011-09-09</a:t>
            </a:r>
          </a:p>
          <a:p>
            <a:pPr marL="0" indent="0">
              <a:buNone/>
            </a:pPr>
            <a:r>
              <a:rPr lang="cs-CZ" dirty="0" smtClean="0"/>
              <a:t>Text je vytvořen autorem materiálu</a:t>
            </a:r>
          </a:p>
          <a:p>
            <a:pPr marL="0" indent="0">
              <a:buNone/>
            </a:pPr>
            <a:r>
              <a:rPr lang="cs-CZ" smtClean="0"/>
              <a:t>2011-09-09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36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365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What is there in the first picture? Co je na prvním obrázku?  </vt:lpstr>
      <vt:lpstr>Otázky</vt:lpstr>
      <vt:lpstr>Popis obrázků</vt:lpstr>
      <vt:lpstr>Fill in month or numbers /Doplň měsíc nebo číslovku/</vt:lpstr>
      <vt:lpstr>Answers /Odpovědi/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Dana</cp:lastModifiedBy>
  <cp:revision>31</cp:revision>
  <cp:lastPrinted>2011-09-07T19:52:06Z</cp:lastPrinted>
  <dcterms:created xsi:type="dcterms:W3CDTF">2011-09-06T20:03:14Z</dcterms:created>
  <dcterms:modified xsi:type="dcterms:W3CDTF">2013-01-29T17:01:47Z</dcterms:modified>
</cp:coreProperties>
</file>