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VY_32_INOVACE_03_Angličtina 6. 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What</a:t>
          </a:r>
          <a:r>
            <a:rPr lang="cs-CZ" sz="2000" dirty="0" smtClean="0"/>
            <a:t> are </a:t>
          </a:r>
          <a:r>
            <a:rPr lang="cs-CZ" sz="2000" dirty="0" err="1" smtClean="0"/>
            <a:t>they</a:t>
          </a:r>
          <a:r>
            <a:rPr lang="cs-CZ" sz="2000" dirty="0" smtClean="0"/>
            <a:t> </a:t>
          </a:r>
          <a:r>
            <a:rPr lang="cs-CZ" sz="2000" dirty="0" err="1" smtClean="0"/>
            <a:t>doing</a:t>
          </a:r>
          <a:r>
            <a:rPr lang="cs-CZ" sz="2000" dirty="0" smtClean="0"/>
            <a:t> </a:t>
          </a:r>
          <a:r>
            <a:rPr lang="cs-CZ" sz="2000" dirty="0" err="1" smtClean="0"/>
            <a:t>now</a:t>
          </a:r>
          <a:r>
            <a:rPr lang="cs-CZ" sz="2000" dirty="0" smtClean="0"/>
            <a:t>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7A2DD4-F339-4635-9F72-55606CBB167A}" type="presOf" srcId="{757F3AB3-0718-4624-B441-E567A8F0AB56}" destId="{333A1088-737F-45CB-B68E-254E46348037}" srcOrd="0" destOrd="0" presId="urn:microsoft.com/office/officeart/2005/8/layout/target3"/>
    <dgm:cxn modelId="{EE75DD20-CC53-4DAB-B274-E138F16CFA2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8E57F0-CBE4-4831-9868-CFF401E4A6A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B2A47A-4A5A-4B71-BCA5-D965A9932571}" type="presOf" srcId="{B651F6E3-6281-48DB-9319-2AEAFDAE7572}" destId="{6BB5E863-4638-4E1D-BFDE-399D028AC4ED}" srcOrd="1" destOrd="0" presId="urn:microsoft.com/office/officeart/2005/8/layout/target3"/>
    <dgm:cxn modelId="{7666414F-F6F1-4B95-826F-8902E3CC786D}" type="presOf" srcId="{4C35D32F-0EAB-4CD7-82EE-45574DC2A586}" destId="{8BEBB6EC-1DAA-4CAC-8A25-BC0FCBD5DBD5}" srcOrd="0" destOrd="0" presId="urn:microsoft.com/office/officeart/2005/8/layout/target3"/>
    <dgm:cxn modelId="{0DC028FC-49F0-4979-9D4E-25EC71E8FC0E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C457E0-149F-4AA8-8F24-EFBF6476DBF4}" type="presOf" srcId="{4C35D32F-0EAB-4CD7-82EE-45574DC2A586}" destId="{890E4F0B-2866-4A3F-A3C7-2A14B1797930}" srcOrd="1" destOrd="0" presId="urn:microsoft.com/office/officeart/2005/8/layout/target3"/>
    <dgm:cxn modelId="{87FB105A-0378-4EE2-951D-F1E8F47A89AB}" type="presOf" srcId="{D8197B8C-B260-4A16-BDF4-0947B075E274}" destId="{5A5FFA88-C948-4069-8E93-59FA12366E83}" srcOrd="1" destOrd="0" presId="urn:microsoft.com/office/officeart/2005/8/layout/target3"/>
    <dgm:cxn modelId="{31863372-3612-4794-A5B6-3E53D9B85F39}" type="presOf" srcId="{B651F6E3-6281-48DB-9319-2AEAFDAE7572}" destId="{619D679B-A015-4ECF-8348-D1034C574F40}" srcOrd="0" destOrd="0" presId="urn:microsoft.com/office/officeart/2005/8/layout/target3"/>
    <dgm:cxn modelId="{518D78B7-60DA-44E5-90B7-255C92D4C62F}" type="presOf" srcId="{D1B46980-6531-4606-95E6-44980827E919}" destId="{2BE915AB-18AA-4053-B92C-3BFC9ED204BB}" srcOrd="1" destOrd="0" presId="urn:microsoft.com/office/officeart/2005/8/layout/target3"/>
    <dgm:cxn modelId="{BD703834-5F56-4781-8447-C8460392ED3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19EC3E4-8584-49E2-8636-CCA9043CE3C7}" type="presParOf" srcId="{333A1088-737F-45CB-B68E-254E46348037}" destId="{F5ABB229-8D3B-4694-996A-96F23CF14429}" srcOrd="0" destOrd="0" presId="urn:microsoft.com/office/officeart/2005/8/layout/target3"/>
    <dgm:cxn modelId="{D75238C0-0BE0-4128-A53E-7728DA08ABA9}" type="presParOf" srcId="{333A1088-737F-45CB-B68E-254E46348037}" destId="{F41139FD-01EE-4571-8B17-4FB00FC51163}" srcOrd="1" destOrd="0" presId="urn:microsoft.com/office/officeart/2005/8/layout/target3"/>
    <dgm:cxn modelId="{5BDFA44A-A0D9-4655-B500-4C93702069D0}" type="presParOf" srcId="{333A1088-737F-45CB-B68E-254E46348037}" destId="{D005CE8C-CC26-4C3E-AC11-E15060ECD759}" srcOrd="2" destOrd="0" presId="urn:microsoft.com/office/officeart/2005/8/layout/target3"/>
    <dgm:cxn modelId="{5F6637F1-5C98-4DD7-966B-21A212244A5A}" type="presParOf" srcId="{333A1088-737F-45CB-B68E-254E46348037}" destId="{2C702D82-9B77-49B7-9568-BB8EB47C3372}" srcOrd="3" destOrd="0" presId="urn:microsoft.com/office/officeart/2005/8/layout/target3"/>
    <dgm:cxn modelId="{4770CBEE-5952-4AAA-BB33-90888D1CBD1A}" type="presParOf" srcId="{333A1088-737F-45CB-B68E-254E46348037}" destId="{A52A0455-90FF-4808-ABD0-F02540D31D5A}" srcOrd="4" destOrd="0" presId="urn:microsoft.com/office/officeart/2005/8/layout/target3"/>
    <dgm:cxn modelId="{F84B8EB2-BDBF-478C-ACE9-6C8F7079AADB}" type="presParOf" srcId="{333A1088-737F-45CB-B68E-254E46348037}" destId="{6140AFEC-043D-4C43-A2F9-D0F5331DF3A3}" srcOrd="5" destOrd="0" presId="urn:microsoft.com/office/officeart/2005/8/layout/target3"/>
    <dgm:cxn modelId="{6A2F2294-7E8A-48B5-AFBB-9D88CCE30970}" type="presParOf" srcId="{333A1088-737F-45CB-B68E-254E46348037}" destId="{9358AC05-5D7D-4327-9F80-1AD486AEA664}" srcOrd="6" destOrd="0" presId="urn:microsoft.com/office/officeart/2005/8/layout/target3"/>
    <dgm:cxn modelId="{B05BB176-F6E8-430E-BC05-A1124CBDA82D}" type="presParOf" srcId="{333A1088-737F-45CB-B68E-254E46348037}" destId="{313FC574-E1CD-4FB4-B054-0B805CE0447D}" srcOrd="7" destOrd="0" presId="urn:microsoft.com/office/officeart/2005/8/layout/target3"/>
    <dgm:cxn modelId="{9552FC63-9024-4790-8F20-B835341BA939}" type="presParOf" srcId="{333A1088-737F-45CB-B68E-254E46348037}" destId="{619D679B-A015-4ECF-8348-D1034C574F40}" srcOrd="8" destOrd="0" presId="urn:microsoft.com/office/officeart/2005/8/layout/target3"/>
    <dgm:cxn modelId="{DBC3CA06-F442-4645-B75C-C1FCF2293CEA}" type="presParOf" srcId="{333A1088-737F-45CB-B68E-254E46348037}" destId="{322283A8-4A27-4CDA-BAE3-F381106A9174}" srcOrd="9" destOrd="0" presId="urn:microsoft.com/office/officeart/2005/8/layout/target3"/>
    <dgm:cxn modelId="{EAB9A1AE-8FE9-41D6-B86E-C9C8332839B1}" type="presParOf" srcId="{333A1088-737F-45CB-B68E-254E46348037}" destId="{FFC9F71D-1B4F-4AD9-A4A6-86ADEFC8AF5C}" srcOrd="10" destOrd="0" presId="urn:microsoft.com/office/officeart/2005/8/layout/target3"/>
    <dgm:cxn modelId="{EEB4DAC0-4CE6-418A-A203-91496C91979D}" type="presParOf" srcId="{333A1088-737F-45CB-B68E-254E46348037}" destId="{25B08C86-7E15-44DC-BE7F-FFB55DD49D12}" srcOrd="11" destOrd="0" presId="urn:microsoft.com/office/officeart/2005/8/layout/target3"/>
    <dgm:cxn modelId="{6F69A575-D1A3-47FE-AB5B-40D21A1AE61F}" type="presParOf" srcId="{333A1088-737F-45CB-B68E-254E46348037}" destId="{76644BE8-9D7C-4C09-B250-3D10AF48CBB7}" srcOrd="12" destOrd="0" presId="urn:microsoft.com/office/officeart/2005/8/layout/target3"/>
    <dgm:cxn modelId="{30F33985-1153-4418-BE4F-4951BC9280CA}" type="presParOf" srcId="{333A1088-737F-45CB-B68E-254E46348037}" destId="{EE85B701-7295-41C0-BA7A-34D3756A2AE6}" srcOrd="13" destOrd="0" presId="urn:microsoft.com/office/officeart/2005/8/layout/target3"/>
    <dgm:cxn modelId="{93B701CF-4FBF-4D4F-8000-AAF05534DC02}" type="presParOf" srcId="{333A1088-737F-45CB-B68E-254E46348037}" destId="{8BEBB6EC-1DAA-4CAC-8A25-BC0FCBD5DBD5}" srcOrd="14" destOrd="0" presId="urn:microsoft.com/office/officeart/2005/8/layout/target3"/>
    <dgm:cxn modelId="{666919D4-359E-4A34-9750-7BB960570BEC}" type="presParOf" srcId="{333A1088-737F-45CB-B68E-254E46348037}" destId="{AED2198E-93D5-4001-81B4-73124B309672}" srcOrd="15" destOrd="0" presId="urn:microsoft.com/office/officeart/2005/8/layout/target3"/>
    <dgm:cxn modelId="{70716FC0-F8E0-40BB-903E-3F0B27B220F2}" type="presParOf" srcId="{333A1088-737F-45CB-B68E-254E46348037}" destId="{2BE915AB-18AA-4053-B92C-3BFC9ED204BB}" srcOrd="16" destOrd="0" presId="urn:microsoft.com/office/officeart/2005/8/layout/target3"/>
    <dgm:cxn modelId="{3300B167-CE56-493C-A64B-BA8489D3A46E}" type="presParOf" srcId="{333A1088-737F-45CB-B68E-254E46348037}" destId="{6BB5E863-4638-4E1D-BFDE-399D028AC4ED}" srcOrd="17" destOrd="0" presId="urn:microsoft.com/office/officeart/2005/8/layout/target3"/>
    <dgm:cxn modelId="{0DCEC055-3BAC-4AF0-91B2-BDFD3D5543A4}" type="presParOf" srcId="{333A1088-737F-45CB-B68E-254E46348037}" destId="{5A5FFA88-C948-4069-8E93-59FA12366E83}" srcOrd="18" destOrd="0" presId="urn:microsoft.com/office/officeart/2005/8/layout/target3"/>
    <dgm:cxn modelId="{C978DCFE-53AE-4CB8-BDCD-6B77B7E738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VY_32_INOVACE_03_Angličtina 6. 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What</a:t>
          </a:r>
          <a:r>
            <a:rPr lang="cs-CZ" sz="2000" kern="1200" dirty="0" smtClean="0"/>
            <a:t> are </a:t>
          </a:r>
          <a:r>
            <a:rPr lang="cs-CZ" sz="2000" kern="1200" dirty="0" err="1" smtClean="0"/>
            <a:t>they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doing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now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590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472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537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127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010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399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978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338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738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83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416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62FE5-EB7C-4475-BB3F-298C0293E66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CE9579-89F3-418F-A994-1567FA7CE0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560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10898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64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Žáci procvičují přítomný čas průběhový</a:t>
            </a:r>
          </a:p>
          <a:p>
            <a:r>
              <a:rPr lang="cs-CZ" dirty="0" smtClean="0"/>
              <a:t>– popisují činnosti, které lidé na obrázcích právě teď dělají</a:t>
            </a:r>
          </a:p>
          <a:p>
            <a:r>
              <a:rPr lang="cs-CZ" dirty="0" smtClean="0"/>
              <a:t>-do cvičných sešitů píší 5vět o sobě, co dělají právě teď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24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What</a:t>
            </a:r>
            <a:r>
              <a:rPr lang="cs-CZ" sz="3200" dirty="0" smtClean="0"/>
              <a:t> are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08DK\AppData\Local\Microsoft\Windows\Temporary Internet Files\Content.IE5\K0O7W0UI\MP90043933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5433" y="1844824"/>
            <a:ext cx="138826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K\AppData\Local\Microsoft\Windows\Temporary Internet Files\Content.IE5\S7687CZ2\MP9004010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941168"/>
            <a:ext cx="1545515" cy="158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K\AppData\Local\Microsoft\Windows\Temporary Internet Files\Content.IE5\S7687CZ2\MP9004023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4902070"/>
            <a:ext cx="1384717" cy="183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K\AppData\Local\Microsoft\Windows\Temporary Internet Files\Content.IE5\DE4CGPLA\MC9002327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246" y="1268760"/>
            <a:ext cx="1267863" cy="163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DK\AppData\Local\Microsoft\Windows\Temporary Internet Files\Content.IE5\DE4CGPLA\MP9001784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506" y="4941166"/>
            <a:ext cx="1203134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8DK\AppData\Local\Microsoft\Windows\Temporary Internet Files\Content.IE5\K0O7W0UI\MC9000145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084" y="4941167"/>
            <a:ext cx="1553340" cy="194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8DK\AppData\Local\Microsoft\Windows\Temporary Internet Files\Content.IE5\S7687CZ2\MC9004151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986" y="2758301"/>
            <a:ext cx="1847798" cy="1534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8DK\AppData\Local\Microsoft\Windows\Temporary Internet Files\Content.IE5\K0O7W0UI\MC9000244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98542"/>
            <a:ext cx="1656183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8DK\AppData\Local\Microsoft\Windows\Temporary Internet Files\Content.IE5\AM1I8PN9\MC90009040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68760"/>
            <a:ext cx="2333749" cy="148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08DK\AppData\Local\Microsoft\Windows\Temporary Internet Files\Content.IE5\AM1I8PN9\MC90043459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508" y="1268760"/>
            <a:ext cx="1109791" cy="2030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35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girl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boy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vacuuming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bird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singing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cycling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These </a:t>
            </a:r>
            <a:r>
              <a:rPr lang="cs-CZ" dirty="0" err="1" smtClean="0"/>
              <a:t>people</a:t>
            </a:r>
            <a:r>
              <a:rPr lang="cs-CZ" dirty="0" smtClean="0"/>
              <a:t> are dancing.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child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These </a:t>
            </a:r>
            <a:r>
              <a:rPr lang="cs-CZ" dirty="0" err="1" smtClean="0"/>
              <a:t>boys</a:t>
            </a:r>
            <a:r>
              <a:rPr lang="cs-CZ" dirty="0" smtClean="0"/>
              <a:t> are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man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fishing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cs-CZ" dirty="0" smtClean="0"/>
              <a:t>and </a:t>
            </a:r>
            <a:r>
              <a:rPr lang="cs-CZ" dirty="0" err="1" smtClean="0"/>
              <a:t>the</a:t>
            </a:r>
            <a:r>
              <a:rPr lang="cs-CZ" smtClean="0"/>
              <a:t> girl </a:t>
            </a:r>
            <a:r>
              <a:rPr lang="cs-CZ" dirty="0" smtClean="0"/>
              <a:t>are </a:t>
            </a:r>
            <a:r>
              <a:rPr lang="cs-CZ" dirty="0" err="1" smtClean="0"/>
              <a:t>running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809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smtClean="0"/>
              <a:t>/</a:t>
            </a:r>
            <a:r>
              <a:rPr lang="cs-CZ" dirty="0" err="1" smtClean="0"/>
              <a:t>Write</a:t>
            </a:r>
            <a:r>
              <a:rPr lang="cs-CZ" dirty="0" smtClean="0"/>
              <a:t> 5 </a:t>
            </a:r>
            <a:r>
              <a:rPr lang="cs-CZ" dirty="0" err="1" smtClean="0"/>
              <a:t>sentences</a:t>
            </a:r>
            <a:r>
              <a:rPr lang="cs-CZ" dirty="0" smtClean="0"/>
              <a:t>/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studying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……………………………………………….</a:t>
            </a:r>
          </a:p>
          <a:p>
            <a:r>
              <a:rPr lang="cs-CZ" dirty="0" smtClean="0"/>
              <a:t>I…………………………………………………….</a:t>
            </a:r>
          </a:p>
          <a:p>
            <a:r>
              <a:rPr lang="cs-CZ" dirty="0" smtClean="0"/>
              <a:t>………………………………………………………</a:t>
            </a:r>
          </a:p>
          <a:p>
            <a:r>
              <a:rPr lang="cs-CZ" dirty="0" smtClean="0"/>
              <a:t>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25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číslo 3 - Otevřená galerie Microsoft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dirty="0" smtClean="0"/>
              <a:t>2011-09-10 </a:t>
            </a:r>
          </a:p>
          <a:p>
            <a:r>
              <a:rPr lang="cs-CZ" dirty="0" smtClean="0"/>
              <a:t>Text je tvořen autorem materiálu</a:t>
            </a:r>
          </a:p>
          <a:p>
            <a:r>
              <a:rPr lang="cs-CZ" smtClean="0"/>
              <a:t>2011-09-10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7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158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What are they doing?</vt:lpstr>
      <vt:lpstr>Answers</vt:lpstr>
      <vt:lpstr>What are you doing now? /Write 5 sentences/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Dana</cp:lastModifiedBy>
  <cp:revision>24</cp:revision>
  <dcterms:created xsi:type="dcterms:W3CDTF">2011-09-20T18:55:05Z</dcterms:created>
  <dcterms:modified xsi:type="dcterms:W3CDTF">2013-01-29T17:05:41Z</dcterms:modified>
</cp:coreProperties>
</file>