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735" autoAdjust="0"/>
    <p:restoredTop sz="94660"/>
  </p:normalViewPr>
  <p:slideViewPr>
    <p:cSldViewPr>
      <p:cViewPr>
        <p:scale>
          <a:sx n="66" d="100"/>
          <a:sy n="66" d="100"/>
        </p:scale>
        <p:origin x="-1236" y="-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VY_32_INOVACE_06_ Angličtina  6. </a:t>
          </a:r>
          <a:r>
            <a:rPr lang="cs-CZ" sz="2000" smtClean="0"/>
            <a:t>a 7.ročník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</a:t>
          </a:r>
          <a:r>
            <a:rPr lang="cs-CZ" sz="2000" dirty="0" err="1" smtClean="0"/>
            <a:t>přísp.organizace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Marta Rozsívalová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</a:t>
          </a:r>
          <a:r>
            <a:rPr lang="cs-CZ" sz="2000" dirty="0" err="1" smtClean="0"/>
            <a:t>Animals</a:t>
          </a:r>
          <a:r>
            <a:rPr lang="cs-CZ" sz="2000" dirty="0" smtClean="0"/>
            <a:t> – </a:t>
          </a:r>
          <a:r>
            <a:rPr lang="cs-CZ" sz="2000" dirty="0" err="1" smtClean="0"/>
            <a:t>What</a:t>
          </a:r>
          <a:r>
            <a:rPr lang="cs-CZ" sz="2000" dirty="0" smtClean="0"/>
            <a:t> do </a:t>
          </a:r>
          <a:r>
            <a:rPr lang="cs-CZ" sz="2000" dirty="0" err="1" smtClean="0"/>
            <a:t>they</a:t>
          </a:r>
          <a:r>
            <a:rPr lang="cs-CZ" sz="2000" dirty="0" smtClean="0"/>
            <a:t> </a:t>
          </a:r>
          <a:r>
            <a:rPr lang="cs-CZ" sz="2000" dirty="0" err="1" smtClean="0"/>
            <a:t>look</a:t>
          </a:r>
          <a:r>
            <a:rPr lang="cs-CZ" sz="2000" dirty="0" smtClean="0"/>
            <a:t> </a:t>
          </a:r>
          <a:r>
            <a:rPr lang="cs-CZ" sz="2000" dirty="0" err="1" smtClean="0"/>
            <a:t>like</a:t>
          </a:r>
          <a:r>
            <a:rPr lang="cs-CZ" sz="2000" dirty="0" smtClean="0"/>
            <a:t>?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 CZ 1.07/1.4.00/211262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E117ACD-BF48-4CFD-8116-7EBBE023840F}" type="presOf" srcId="{4C35D32F-0EAB-4CD7-82EE-45574DC2A586}" destId="{890E4F0B-2866-4A3F-A3C7-2A14B1797930}" srcOrd="1" destOrd="0" presId="urn:microsoft.com/office/officeart/2005/8/layout/target3"/>
    <dgm:cxn modelId="{8E760D7F-D74B-4281-A896-4A3A16B4B5C6}" type="presOf" srcId="{B651F6E3-6281-48DB-9319-2AEAFDAE7572}" destId="{619D679B-A015-4ECF-8348-D1034C574F40}" srcOrd="0" destOrd="0" presId="urn:microsoft.com/office/officeart/2005/8/layout/target3"/>
    <dgm:cxn modelId="{7E4F0E06-7EE3-420C-B9ED-CE8D2EA53478}" type="presOf" srcId="{D1B46980-6531-4606-95E6-44980827E919}" destId="{6140AFEC-043D-4C43-A2F9-D0F5331DF3A3}" srcOrd="0" destOrd="0" presId="urn:microsoft.com/office/officeart/2005/8/layout/target3"/>
    <dgm:cxn modelId="{C1A19025-E723-4D84-8A55-78E1F8038432}" type="presOf" srcId="{D8197B8C-B260-4A16-BDF4-0947B075E274}" destId="{25B08C86-7E15-44DC-BE7F-FFB55DD49D12}" srcOrd="0" destOrd="0" presId="urn:microsoft.com/office/officeart/2005/8/layout/target3"/>
    <dgm:cxn modelId="{2708DC46-0953-4EC8-B37D-479778312D71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2FFDCF9-9065-4E9F-A96A-A64722679E51}" type="presOf" srcId="{D8197B8C-B260-4A16-BDF4-0947B075E274}" destId="{5A5FFA88-C948-4069-8E93-59FA12366E83}" srcOrd="1" destOrd="0" presId="urn:microsoft.com/office/officeart/2005/8/layout/target3"/>
    <dgm:cxn modelId="{C40ED5F0-F79A-4079-A8FC-B2735C132D21}" type="presOf" srcId="{D1B46980-6531-4606-95E6-44980827E919}" destId="{2BE915AB-18AA-4053-B92C-3BFC9ED204BB}" srcOrd="1" destOrd="0" presId="urn:microsoft.com/office/officeart/2005/8/layout/target3"/>
    <dgm:cxn modelId="{D96BEF58-2DA1-4D54-80AA-76E12C9E420D}" type="presOf" srcId="{D1D4F407-5343-4D3F-B5B9-D407B03CAEB4}" destId="{AED2198E-93D5-4001-81B4-73124B309672}" srcOrd="1" destOrd="0" presId="urn:microsoft.com/office/officeart/2005/8/layout/target3"/>
    <dgm:cxn modelId="{0FD7075D-229C-48C8-9BDB-8E48F97A38B9}" type="presOf" srcId="{4C35D32F-0EAB-4CD7-82EE-45574DC2A586}" destId="{8BEBB6EC-1DAA-4CAC-8A25-BC0FCBD5DBD5}" srcOrd="0" destOrd="0" presId="urn:microsoft.com/office/officeart/2005/8/layout/target3"/>
    <dgm:cxn modelId="{1038C9B9-CC4F-4397-9C9A-EC485271F237}" type="presOf" srcId="{757F3AB3-0718-4624-B441-E567A8F0AB56}" destId="{333A1088-737F-45CB-B68E-254E46348037}" srcOrd="0" destOrd="0" presId="urn:microsoft.com/office/officeart/2005/8/layout/target3"/>
    <dgm:cxn modelId="{FA54F278-AC29-4A45-A4F6-74227000134F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A81F058-6524-4914-9EB4-1DC60862609C}" type="presParOf" srcId="{333A1088-737F-45CB-B68E-254E46348037}" destId="{F5ABB229-8D3B-4694-996A-96F23CF14429}" srcOrd="0" destOrd="0" presId="urn:microsoft.com/office/officeart/2005/8/layout/target3"/>
    <dgm:cxn modelId="{CDD64890-8703-4206-92B7-3C45E3580B1A}" type="presParOf" srcId="{333A1088-737F-45CB-B68E-254E46348037}" destId="{F41139FD-01EE-4571-8B17-4FB00FC51163}" srcOrd="1" destOrd="0" presId="urn:microsoft.com/office/officeart/2005/8/layout/target3"/>
    <dgm:cxn modelId="{E962ECBB-AB13-4108-936E-1987C85E78E8}" type="presParOf" srcId="{333A1088-737F-45CB-B68E-254E46348037}" destId="{D005CE8C-CC26-4C3E-AC11-E15060ECD759}" srcOrd="2" destOrd="0" presId="urn:microsoft.com/office/officeart/2005/8/layout/target3"/>
    <dgm:cxn modelId="{CD275A62-27BB-4853-9543-3DDFB90FEDD9}" type="presParOf" srcId="{333A1088-737F-45CB-B68E-254E46348037}" destId="{2C702D82-9B77-49B7-9568-BB8EB47C3372}" srcOrd="3" destOrd="0" presId="urn:microsoft.com/office/officeart/2005/8/layout/target3"/>
    <dgm:cxn modelId="{0B6DFFCA-6AE1-4D1A-BF11-BA5D9E8408E5}" type="presParOf" srcId="{333A1088-737F-45CB-B68E-254E46348037}" destId="{A52A0455-90FF-4808-ABD0-F02540D31D5A}" srcOrd="4" destOrd="0" presId="urn:microsoft.com/office/officeart/2005/8/layout/target3"/>
    <dgm:cxn modelId="{FA83F003-8286-4DC5-85B4-4F9139596911}" type="presParOf" srcId="{333A1088-737F-45CB-B68E-254E46348037}" destId="{6140AFEC-043D-4C43-A2F9-D0F5331DF3A3}" srcOrd="5" destOrd="0" presId="urn:microsoft.com/office/officeart/2005/8/layout/target3"/>
    <dgm:cxn modelId="{DB92C830-BF3A-4EB2-B9E0-295568DC31D6}" type="presParOf" srcId="{333A1088-737F-45CB-B68E-254E46348037}" destId="{9358AC05-5D7D-4327-9F80-1AD486AEA664}" srcOrd="6" destOrd="0" presId="urn:microsoft.com/office/officeart/2005/8/layout/target3"/>
    <dgm:cxn modelId="{3D84FB3A-14D2-4605-8E49-954961C1A20E}" type="presParOf" srcId="{333A1088-737F-45CB-B68E-254E46348037}" destId="{313FC574-E1CD-4FB4-B054-0B805CE0447D}" srcOrd="7" destOrd="0" presId="urn:microsoft.com/office/officeart/2005/8/layout/target3"/>
    <dgm:cxn modelId="{15BF3984-2399-4C21-87E6-77856FC2EDFE}" type="presParOf" srcId="{333A1088-737F-45CB-B68E-254E46348037}" destId="{619D679B-A015-4ECF-8348-D1034C574F40}" srcOrd="8" destOrd="0" presId="urn:microsoft.com/office/officeart/2005/8/layout/target3"/>
    <dgm:cxn modelId="{97BDC442-A87C-417F-B296-EE09E2A4A453}" type="presParOf" srcId="{333A1088-737F-45CB-B68E-254E46348037}" destId="{322283A8-4A27-4CDA-BAE3-F381106A9174}" srcOrd="9" destOrd="0" presId="urn:microsoft.com/office/officeart/2005/8/layout/target3"/>
    <dgm:cxn modelId="{CD11000E-8221-4B27-9C8F-06C1CB68E104}" type="presParOf" srcId="{333A1088-737F-45CB-B68E-254E46348037}" destId="{FFC9F71D-1B4F-4AD9-A4A6-86ADEFC8AF5C}" srcOrd="10" destOrd="0" presId="urn:microsoft.com/office/officeart/2005/8/layout/target3"/>
    <dgm:cxn modelId="{ED33D40A-3C37-42C3-A577-113BA5B6241B}" type="presParOf" srcId="{333A1088-737F-45CB-B68E-254E46348037}" destId="{25B08C86-7E15-44DC-BE7F-FFB55DD49D12}" srcOrd="11" destOrd="0" presId="urn:microsoft.com/office/officeart/2005/8/layout/target3"/>
    <dgm:cxn modelId="{5CB3525D-012D-4F15-9775-9BE31AADF6F7}" type="presParOf" srcId="{333A1088-737F-45CB-B68E-254E46348037}" destId="{76644BE8-9D7C-4C09-B250-3D10AF48CBB7}" srcOrd="12" destOrd="0" presId="urn:microsoft.com/office/officeart/2005/8/layout/target3"/>
    <dgm:cxn modelId="{6CC7872D-A782-44B7-80BE-755385D06819}" type="presParOf" srcId="{333A1088-737F-45CB-B68E-254E46348037}" destId="{EE85B701-7295-41C0-BA7A-34D3756A2AE6}" srcOrd="13" destOrd="0" presId="urn:microsoft.com/office/officeart/2005/8/layout/target3"/>
    <dgm:cxn modelId="{C8C7CE82-01F7-4B31-B16F-BB6A07E90AAF}" type="presParOf" srcId="{333A1088-737F-45CB-B68E-254E46348037}" destId="{8BEBB6EC-1DAA-4CAC-8A25-BC0FCBD5DBD5}" srcOrd="14" destOrd="0" presId="urn:microsoft.com/office/officeart/2005/8/layout/target3"/>
    <dgm:cxn modelId="{B06CAA98-85B4-485B-9FE6-72933D9AC813}" type="presParOf" srcId="{333A1088-737F-45CB-B68E-254E46348037}" destId="{AED2198E-93D5-4001-81B4-73124B309672}" srcOrd="15" destOrd="0" presId="urn:microsoft.com/office/officeart/2005/8/layout/target3"/>
    <dgm:cxn modelId="{0894E96A-B4B9-434C-BC4F-968C901F737D}" type="presParOf" srcId="{333A1088-737F-45CB-B68E-254E46348037}" destId="{2BE915AB-18AA-4053-B92C-3BFC9ED204BB}" srcOrd="16" destOrd="0" presId="urn:microsoft.com/office/officeart/2005/8/layout/target3"/>
    <dgm:cxn modelId="{935673A0-CE56-4887-8F5A-FECA586CADD4}" type="presParOf" srcId="{333A1088-737F-45CB-B68E-254E46348037}" destId="{6BB5E863-4638-4E1D-BFDE-399D028AC4ED}" srcOrd="17" destOrd="0" presId="urn:microsoft.com/office/officeart/2005/8/layout/target3"/>
    <dgm:cxn modelId="{9F046BA4-5925-48D4-9E63-76DEE57C56F1}" type="presParOf" srcId="{333A1088-737F-45CB-B68E-254E46348037}" destId="{5A5FFA88-C948-4069-8E93-59FA12366E83}" srcOrd="18" destOrd="0" presId="urn:microsoft.com/office/officeart/2005/8/layout/target3"/>
    <dgm:cxn modelId="{AF974022-C930-459C-8D6B-7FD27B4432C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</a:t>
          </a:r>
          <a:r>
            <a:rPr lang="cs-CZ" sz="2000" kern="1200" dirty="0" err="1" smtClean="0"/>
            <a:t>přísp.organizace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Marta Rozsívalová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VY_32_INOVACE_06_ Angličtina  6. </a:t>
          </a:r>
          <a:r>
            <a:rPr lang="cs-CZ" sz="2000" kern="1200" smtClean="0"/>
            <a:t>a 7.ročník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</a:t>
          </a:r>
          <a:r>
            <a:rPr lang="cs-CZ" sz="2000" kern="1200" dirty="0" err="1" smtClean="0"/>
            <a:t>Animals</a:t>
          </a:r>
          <a:r>
            <a:rPr lang="cs-CZ" sz="2000" kern="1200" dirty="0" smtClean="0"/>
            <a:t> – </a:t>
          </a:r>
          <a:r>
            <a:rPr lang="cs-CZ" sz="2000" kern="1200" dirty="0" err="1" smtClean="0"/>
            <a:t>What</a:t>
          </a:r>
          <a:r>
            <a:rPr lang="cs-CZ" sz="2000" kern="1200" dirty="0" smtClean="0"/>
            <a:t> do </a:t>
          </a:r>
          <a:r>
            <a:rPr lang="cs-CZ" sz="2000" kern="1200" dirty="0" err="1" smtClean="0"/>
            <a:t>they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look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like</a:t>
          </a:r>
          <a:r>
            <a:rPr lang="cs-CZ" sz="2000" kern="1200" dirty="0" smtClean="0"/>
            <a:t>?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CZ 1.07/1.4.00/211262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FC8A-53A3-4CA0-A3FA-FF9550860420}" type="datetimeFigureOut">
              <a:rPr lang="en-GB" smtClean="0"/>
              <a:t>29/01/2013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9A45-98E5-413C-8B6C-41C9A4B37D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8152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FC8A-53A3-4CA0-A3FA-FF9550860420}" type="datetimeFigureOut">
              <a:rPr lang="en-GB" smtClean="0"/>
              <a:t>29/01/2013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9A45-98E5-413C-8B6C-41C9A4B37D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6250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FC8A-53A3-4CA0-A3FA-FF9550860420}" type="datetimeFigureOut">
              <a:rPr lang="en-GB" smtClean="0"/>
              <a:t>29/01/2013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9A45-98E5-413C-8B6C-41C9A4B37D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4706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FC8A-53A3-4CA0-A3FA-FF9550860420}" type="datetimeFigureOut">
              <a:rPr lang="en-GB" smtClean="0"/>
              <a:t>29/01/2013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9A45-98E5-413C-8B6C-41C9A4B37D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383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FC8A-53A3-4CA0-A3FA-FF9550860420}" type="datetimeFigureOut">
              <a:rPr lang="en-GB" smtClean="0"/>
              <a:t>29/01/2013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9A45-98E5-413C-8B6C-41C9A4B37D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27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FC8A-53A3-4CA0-A3FA-FF9550860420}" type="datetimeFigureOut">
              <a:rPr lang="en-GB" smtClean="0"/>
              <a:t>29/01/2013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9A45-98E5-413C-8B6C-41C9A4B37D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201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FC8A-53A3-4CA0-A3FA-FF9550860420}" type="datetimeFigureOut">
              <a:rPr lang="en-GB" smtClean="0"/>
              <a:t>29/01/2013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9A45-98E5-413C-8B6C-41C9A4B37D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4645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FC8A-53A3-4CA0-A3FA-FF9550860420}" type="datetimeFigureOut">
              <a:rPr lang="en-GB" smtClean="0"/>
              <a:t>29/01/2013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9A45-98E5-413C-8B6C-41C9A4B37D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2598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FC8A-53A3-4CA0-A3FA-FF9550860420}" type="datetimeFigureOut">
              <a:rPr lang="en-GB" smtClean="0"/>
              <a:t>29/01/2013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9A45-98E5-413C-8B6C-41C9A4B37D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8123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FC8A-53A3-4CA0-A3FA-FF9550860420}" type="datetimeFigureOut">
              <a:rPr lang="en-GB" smtClean="0"/>
              <a:t>29/01/2013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9A45-98E5-413C-8B6C-41C9A4B37D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2663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FC8A-53A3-4CA0-A3FA-FF9550860420}" type="datetimeFigureOut">
              <a:rPr lang="en-GB" smtClean="0"/>
              <a:t>29/01/2013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9A45-98E5-413C-8B6C-41C9A4B37D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845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92FC8A-53A3-4CA0-A3FA-FF9550860420}" type="datetimeFigureOut">
              <a:rPr lang="en-GB" smtClean="0"/>
              <a:t>29/01/2013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6C9A45-98E5-413C-8B6C-41C9A4B37D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570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0729887"/>
              </p:ext>
            </p:extLst>
          </p:nvPr>
        </p:nvGraphicFramePr>
        <p:xfrm>
          <a:off x="685800" y="79726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Podnadpis 2"/>
          <p:cNvSpPr>
            <a:spLocks noGrp="1"/>
          </p:cNvSpPr>
          <p:nvPr/>
        </p:nvSpPr>
        <p:spPr>
          <a:xfrm>
            <a:off x="1517848" y="4841540"/>
            <a:ext cx="6400800" cy="121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5960" y="463236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5914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br>
              <a:rPr lang="cs-CZ" sz="3200" dirty="0" smtClean="0"/>
            </a:br>
            <a:endParaRPr lang="en-GB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Žáci píší na tabuli anglické výrazy</a:t>
            </a:r>
          </a:p>
          <a:p>
            <a:r>
              <a:rPr lang="cs-CZ" sz="2400" dirty="0" smtClean="0"/>
              <a:t>Do  pracovních sešitů tvoří věty – daný výraz rozšiřují o přídavné jméno</a:t>
            </a:r>
          </a:p>
          <a:p>
            <a:r>
              <a:rPr lang="cs-CZ" sz="2400" dirty="0" smtClean="0"/>
              <a:t>Ve dvojicích popisují, </a:t>
            </a:r>
            <a:r>
              <a:rPr lang="cs-CZ" sz="2400" smtClean="0"/>
              <a:t>jak vypadá tygr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488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025480"/>
          </a:xfrm>
        </p:spPr>
        <p:txBody>
          <a:bodyPr>
            <a:normAutofit/>
          </a:bodyPr>
          <a:lstStyle/>
          <a:p>
            <a:r>
              <a:rPr lang="cs-CZ" dirty="0" err="1" smtClean="0"/>
              <a:t>Translate</a:t>
            </a:r>
            <a:r>
              <a:rPr lang="cs-CZ" dirty="0" smtClean="0"/>
              <a:t> these </a:t>
            </a:r>
            <a:r>
              <a:rPr lang="cs-CZ" dirty="0" err="1" smtClean="0"/>
              <a:t>parts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body</a:t>
            </a:r>
            <a:endParaRPr lang="en-GB" dirty="0"/>
          </a:p>
        </p:txBody>
      </p:sp>
      <p:pic>
        <p:nvPicPr>
          <p:cNvPr id="1027" name="Picture 3" descr="C:\Users\08DK\AppData\Local\Microsoft\Windows\Temporary Internet Files\Content.IE5\HRPQEQHI\MP90042533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5" y="1681377"/>
            <a:ext cx="1989119" cy="1327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K\AppData\Local\Microsoft\Windows\Temporary Internet Files\Content.IE5\ZFAR3Z8D\MP900407544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3880" y="3893276"/>
            <a:ext cx="1470894" cy="1470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K\AppData\Local\Microsoft\Windows\Temporary Internet Files\Content.IE5\NUA091GG\MC9004361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484784"/>
            <a:ext cx="2022475" cy="1622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K\AppData\Local\Microsoft\Windows\Temporary Internet Files\Content.IE5\HRPQEQHI\MP90042775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9940" y="4125421"/>
            <a:ext cx="1686344" cy="2477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DK\AppData\Local\Microsoft\Windows\Temporary Internet Files\Content.IE5\X8AIPZNW\MP90042270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230380"/>
            <a:ext cx="1477027" cy="2267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DK\AppData\Local\Microsoft\Windows\Temporary Internet Files\Content.IE5\NUA091GG\MP90040384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6443" y="1341838"/>
            <a:ext cx="1943370" cy="1295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DK\AppData\Local\Microsoft\Windows\Temporary Internet Files\Content.IE5\ZFAR3Z8D\MP90040340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347" y="5279585"/>
            <a:ext cx="2087813" cy="1391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139952" y="3107209"/>
            <a:ext cx="11552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Ocas-</a:t>
            </a:r>
            <a:endParaRPr lang="en-GB" dirty="0"/>
          </a:p>
        </p:txBody>
      </p:sp>
      <p:sp>
        <p:nvSpPr>
          <p:cNvPr id="5" name="TextovéPole 4"/>
          <p:cNvSpPr txBox="1"/>
          <p:nvPr/>
        </p:nvSpPr>
        <p:spPr>
          <a:xfrm>
            <a:off x="768426" y="1300118"/>
            <a:ext cx="8706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Zobák -</a:t>
            </a:r>
            <a:endParaRPr lang="en-GB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55332" y="2924944"/>
            <a:ext cx="6733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říva</a:t>
            </a:r>
            <a:endParaRPr lang="en-GB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3861048"/>
            <a:ext cx="598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Uši -</a:t>
            </a:r>
            <a:endParaRPr lang="en-GB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75655" y="3460482"/>
            <a:ext cx="843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Křídla -</a:t>
            </a:r>
            <a:endParaRPr lang="en-GB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27444" y="4906037"/>
            <a:ext cx="863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Vousy -</a:t>
            </a:r>
            <a:endParaRPr lang="en-GB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72137" y="3830014"/>
            <a:ext cx="995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Chobot -</a:t>
            </a:r>
            <a:endParaRPr lang="en-GB" dirty="0"/>
          </a:p>
        </p:txBody>
      </p:sp>
      <p:pic>
        <p:nvPicPr>
          <p:cNvPr id="1026" name="Picture 2" descr="C:\Users\08DK\AppData\Local\Microsoft\Windows\Temporary Internet Files\Content.IE5\HRPQEQHI\MC90044141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3873309"/>
            <a:ext cx="1490464" cy="843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4968253" y="4014680"/>
            <a:ext cx="928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Krunýř -</a:t>
            </a:r>
            <a:endParaRPr lang="en-GB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28547" y="1277386"/>
            <a:ext cx="636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beak</a:t>
            </a:r>
            <a:endParaRPr lang="en-GB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57352" y="3109610"/>
            <a:ext cx="4751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tail</a:t>
            </a:r>
            <a:endParaRPr lang="en-GB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767922" y="2922543"/>
            <a:ext cx="716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mane</a:t>
            </a:r>
            <a:endParaRPr lang="en-GB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65785" y="3911940"/>
            <a:ext cx="5766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ears</a:t>
            </a:r>
            <a:endParaRPr lang="en-GB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913805" y="4045714"/>
            <a:ext cx="6174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shell</a:t>
            </a:r>
            <a:endParaRPr lang="en-GB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814906" y="3756089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trunk</a:t>
            </a:r>
            <a:endParaRPr lang="en-GB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875887" y="4906037"/>
            <a:ext cx="9923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whiskers</a:t>
            </a:r>
            <a:endParaRPr lang="en-GB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414942" y="3458725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wings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1530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6" grpId="0"/>
      <p:bldP spid="17" grpId="0"/>
      <p:bldP spid="18" grpId="0"/>
      <p:bldP spid="19" grpId="0"/>
      <p:bldP spid="20" grpId="0"/>
      <p:bldP spid="23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Write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sentences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about</a:t>
            </a:r>
            <a:r>
              <a:rPr lang="cs-CZ" sz="3200" dirty="0" smtClean="0">
                <a:solidFill>
                  <a:srgbClr val="FF0000"/>
                </a:solidFill>
              </a:rPr>
              <a:t> these </a:t>
            </a:r>
            <a:r>
              <a:rPr lang="cs-CZ" sz="3200" dirty="0" err="1" smtClean="0">
                <a:solidFill>
                  <a:srgbClr val="FF0000"/>
                </a:solidFill>
              </a:rPr>
              <a:t>animals</a:t>
            </a:r>
            <a:r>
              <a:rPr lang="cs-CZ" sz="3200" dirty="0" smtClean="0">
                <a:solidFill>
                  <a:srgbClr val="FF0000"/>
                </a:solidFill>
              </a:rPr>
              <a:t> and </a:t>
            </a:r>
            <a:r>
              <a:rPr lang="cs-CZ" sz="3200" dirty="0" err="1" smtClean="0">
                <a:solidFill>
                  <a:srgbClr val="FF0000"/>
                </a:solidFill>
              </a:rPr>
              <a:t>their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parts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of</a:t>
            </a:r>
            <a:r>
              <a:rPr lang="cs-CZ" sz="3200" dirty="0" smtClean="0">
                <a:solidFill>
                  <a:srgbClr val="FF0000"/>
                </a:solidFill>
              </a:rPr>
              <a:t> body</a:t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/use </a:t>
            </a:r>
            <a:r>
              <a:rPr lang="cs-CZ" sz="3200" dirty="0" err="1" smtClean="0">
                <a:solidFill>
                  <a:srgbClr val="FF0000"/>
                </a:solidFill>
              </a:rPr>
              <a:t>adjectives</a:t>
            </a:r>
            <a:r>
              <a:rPr lang="cs-CZ" sz="3200" dirty="0" smtClean="0">
                <a:solidFill>
                  <a:srgbClr val="FF0000"/>
                </a:solidFill>
              </a:rPr>
              <a:t>/</a:t>
            </a:r>
            <a:endParaRPr lang="en-GB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 bird has </a:t>
            </a:r>
            <a:r>
              <a:rPr lang="cs-CZ" dirty="0" smtClean="0"/>
              <a:t>a </a:t>
            </a:r>
            <a:r>
              <a:rPr lang="en-GB" dirty="0" smtClean="0"/>
              <a:t>big </a:t>
            </a:r>
            <a:r>
              <a:rPr lang="en-GB" dirty="0" smtClean="0"/>
              <a:t>and strong beak.</a:t>
            </a:r>
          </a:p>
          <a:p>
            <a:r>
              <a:rPr lang="en-GB" dirty="0" smtClean="0"/>
              <a:t>A cheetah has </a:t>
            </a:r>
            <a:r>
              <a:rPr lang="cs-CZ" dirty="0" smtClean="0"/>
              <a:t>a </a:t>
            </a:r>
            <a:r>
              <a:rPr lang="en-GB" dirty="0" smtClean="0"/>
              <a:t>long </a:t>
            </a:r>
            <a:r>
              <a:rPr lang="en-GB" dirty="0" smtClean="0"/>
              <a:t>tail.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tiger</a:t>
            </a:r>
            <a:r>
              <a:rPr lang="cs-CZ" dirty="0" smtClean="0"/>
              <a:t> </a:t>
            </a:r>
            <a:r>
              <a:rPr lang="cs-CZ" dirty="0" smtClean="0"/>
              <a:t>has a </a:t>
            </a:r>
            <a:r>
              <a:rPr lang="cs-CZ" dirty="0" err="1" smtClean="0"/>
              <a:t>dark</a:t>
            </a:r>
            <a:r>
              <a:rPr lang="cs-CZ" dirty="0" smtClean="0"/>
              <a:t> </a:t>
            </a:r>
            <a:r>
              <a:rPr lang="cs-CZ" dirty="0" err="1" smtClean="0"/>
              <a:t>mane</a:t>
            </a:r>
            <a:r>
              <a:rPr lang="cs-CZ" dirty="0" smtClean="0"/>
              <a:t>.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rabbit</a:t>
            </a:r>
            <a:r>
              <a:rPr lang="cs-CZ" dirty="0" smtClean="0"/>
              <a:t> has long </a:t>
            </a:r>
            <a:r>
              <a:rPr lang="cs-CZ" dirty="0" err="1" smtClean="0"/>
              <a:t>ears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birds</a:t>
            </a:r>
            <a:r>
              <a:rPr lang="cs-CZ" dirty="0" smtClean="0"/>
              <a:t> use </a:t>
            </a:r>
            <a:r>
              <a:rPr lang="cs-CZ" dirty="0" err="1" smtClean="0"/>
              <a:t>wings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flying</a:t>
            </a:r>
            <a:r>
              <a:rPr lang="cs-CZ" dirty="0" smtClean="0"/>
              <a:t>.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tortoise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pull</a:t>
            </a:r>
            <a:r>
              <a:rPr lang="cs-CZ" dirty="0" smtClean="0"/>
              <a:t> </a:t>
            </a:r>
            <a:r>
              <a:rPr lang="cs-CZ" dirty="0" err="1" smtClean="0"/>
              <a:t>its</a:t>
            </a:r>
            <a:r>
              <a:rPr lang="cs-CZ" dirty="0" smtClean="0"/>
              <a:t> </a:t>
            </a:r>
            <a:r>
              <a:rPr lang="cs-CZ" dirty="0" err="1" smtClean="0"/>
              <a:t>head</a:t>
            </a:r>
            <a:r>
              <a:rPr lang="cs-CZ" dirty="0" smtClean="0"/>
              <a:t> </a:t>
            </a:r>
            <a:r>
              <a:rPr lang="cs-CZ" dirty="0" err="1" smtClean="0"/>
              <a:t>under</a:t>
            </a:r>
            <a:r>
              <a:rPr lang="cs-CZ" dirty="0" smtClean="0"/>
              <a:t> </a:t>
            </a:r>
            <a:r>
              <a:rPr lang="cs-CZ" dirty="0" err="1" smtClean="0"/>
              <a:t>its</a:t>
            </a:r>
            <a:r>
              <a:rPr lang="cs-CZ" dirty="0" smtClean="0"/>
              <a:t> </a:t>
            </a:r>
            <a:r>
              <a:rPr lang="cs-CZ" dirty="0" err="1" smtClean="0"/>
              <a:t>shell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elephant</a:t>
            </a:r>
            <a:r>
              <a:rPr lang="cs-CZ" dirty="0" smtClean="0"/>
              <a:t> </a:t>
            </a:r>
            <a:r>
              <a:rPr lang="cs-CZ" dirty="0" err="1" smtClean="0"/>
              <a:t>sucks</a:t>
            </a:r>
            <a:r>
              <a:rPr lang="cs-CZ" dirty="0" smtClean="0"/>
              <a:t> up </a:t>
            </a:r>
            <a:r>
              <a:rPr lang="cs-CZ" dirty="0" err="1" smtClean="0"/>
              <a:t>water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its</a:t>
            </a:r>
            <a:r>
              <a:rPr lang="cs-CZ" dirty="0" smtClean="0"/>
              <a:t> </a:t>
            </a:r>
            <a:r>
              <a:rPr lang="cs-CZ" dirty="0" err="1" smtClean="0"/>
              <a:t>trunk</a:t>
            </a:r>
            <a:r>
              <a:rPr lang="cs-CZ" dirty="0" smtClean="0"/>
              <a:t>.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lion</a:t>
            </a:r>
            <a:r>
              <a:rPr lang="cs-CZ" dirty="0" smtClean="0"/>
              <a:t> has </a:t>
            </a:r>
            <a:r>
              <a:rPr lang="cs-CZ" dirty="0" err="1" smtClean="0"/>
              <a:t>white</a:t>
            </a:r>
            <a:r>
              <a:rPr lang="cs-CZ" dirty="0" smtClean="0"/>
              <a:t> </a:t>
            </a:r>
            <a:r>
              <a:rPr lang="cs-CZ" dirty="0" err="1" smtClean="0"/>
              <a:t>whiskers</a:t>
            </a:r>
            <a:r>
              <a:rPr lang="cs-CZ" dirty="0" smtClean="0"/>
              <a:t> </a:t>
            </a:r>
            <a:r>
              <a:rPr lang="cs-CZ" dirty="0" err="1" smtClean="0"/>
              <a:t>between</a:t>
            </a:r>
            <a:r>
              <a:rPr lang="cs-CZ" dirty="0" smtClean="0"/>
              <a:t> </a:t>
            </a:r>
            <a:r>
              <a:rPr lang="cs-CZ" dirty="0" err="1" smtClean="0"/>
              <a:t>its</a:t>
            </a:r>
            <a:r>
              <a:rPr lang="cs-CZ" dirty="0" smtClean="0"/>
              <a:t> nose and </a:t>
            </a:r>
            <a:r>
              <a:rPr lang="cs-CZ" dirty="0" err="1" smtClean="0"/>
              <a:t>mouth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2131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animal </a:t>
            </a:r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?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C:\Users\08DK\AppData\Local\Microsoft\Windows\Temporary Internet Files\Content.IE5\X8AIPZNW\MP90018044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492896"/>
            <a:ext cx="5141168" cy="3376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9120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>
                <a:solidFill>
                  <a:srgbClr val="00B0F0"/>
                </a:solidFill>
              </a:rPr>
              <a:t>Tiger</a:t>
            </a:r>
            <a:endParaRPr lang="en-GB" sz="36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363272" cy="4713387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 a big, </a:t>
            </a:r>
            <a:r>
              <a:rPr lang="cs-CZ" dirty="0" err="1" smtClean="0"/>
              <a:t>wild</a:t>
            </a:r>
            <a:r>
              <a:rPr lang="cs-CZ" dirty="0" smtClean="0"/>
              <a:t> animal </a:t>
            </a:r>
            <a:r>
              <a:rPr lang="cs-CZ" dirty="0" err="1" smtClean="0"/>
              <a:t>of</a:t>
            </a:r>
            <a:r>
              <a:rPr lang="cs-CZ" dirty="0" smtClean="0"/>
              <a:t> a </a:t>
            </a:r>
            <a:r>
              <a:rPr lang="cs-CZ" dirty="0" err="1" smtClean="0"/>
              <a:t>cat</a:t>
            </a:r>
            <a:r>
              <a:rPr lang="cs-CZ" dirty="0" smtClean="0"/>
              <a:t> </a:t>
            </a:r>
            <a:r>
              <a:rPr lang="cs-CZ" dirty="0" err="1" smtClean="0"/>
              <a:t>family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A </a:t>
            </a:r>
            <a:r>
              <a:rPr lang="cs-CZ" dirty="0" err="1" smtClean="0"/>
              <a:t>tiger</a:t>
            </a:r>
            <a:r>
              <a:rPr lang="cs-CZ" dirty="0" smtClean="0"/>
              <a:t> has </a:t>
            </a:r>
            <a:r>
              <a:rPr lang="cs-CZ" dirty="0" err="1" smtClean="0"/>
              <a:t>four</a:t>
            </a:r>
            <a:r>
              <a:rPr lang="cs-CZ" dirty="0" smtClean="0"/>
              <a:t>, </a:t>
            </a:r>
            <a:r>
              <a:rPr lang="cs-CZ" dirty="0" err="1" smtClean="0"/>
              <a:t>strong</a:t>
            </a:r>
            <a:r>
              <a:rPr lang="cs-CZ" dirty="0" smtClean="0"/>
              <a:t> </a:t>
            </a:r>
            <a:r>
              <a:rPr lang="cs-CZ" dirty="0" err="1" smtClean="0"/>
              <a:t>legs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run very fast.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smtClean="0"/>
              <a:t>has a </a:t>
            </a:r>
            <a:r>
              <a:rPr lang="cs-CZ" dirty="0" err="1" smtClean="0"/>
              <a:t>strong</a:t>
            </a:r>
            <a:r>
              <a:rPr lang="cs-CZ" dirty="0" smtClean="0"/>
              <a:t> body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striped</a:t>
            </a:r>
            <a:r>
              <a:rPr lang="cs-CZ" dirty="0" smtClean="0"/>
              <a:t> </a:t>
            </a:r>
            <a:r>
              <a:rPr lang="cs-CZ" dirty="0" err="1" smtClean="0"/>
              <a:t>coat</a:t>
            </a:r>
            <a:r>
              <a:rPr lang="cs-CZ" dirty="0" smtClean="0"/>
              <a:t>, </a:t>
            </a:r>
            <a:r>
              <a:rPr lang="cs-CZ" dirty="0" smtClean="0"/>
              <a:t>a big </a:t>
            </a:r>
            <a:r>
              <a:rPr lang="cs-CZ" dirty="0" err="1" smtClean="0"/>
              <a:t>head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ears</a:t>
            </a:r>
            <a:r>
              <a:rPr lang="cs-CZ" dirty="0" smtClean="0"/>
              <a:t> and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eyes</a:t>
            </a:r>
            <a:r>
              <a:rPr lang="cs-CZ" dirty="0" smtClean="0"/>
              <a:t>, </a:t>
            </a:r>
            <a:r>
              <a:rPr lang="cs-CZ" dirty="0" smtClean="0"/>
              <a:t>a long </a:t>
            </a:r>
            <a:r>
              <a:rPr lang="cs-CZ" dirty="0" err="1" smtClean="0"/>
              <a:t>tail</a:t>
            </a:r>
            <a:r>
              <a:rPr lang="cs-CZ" dirty="0" smtClean="0"/>
              <a:t> and </a:t>
            </a:r>
            <a:r>
              <a:rPr lang="cs-CZ" dirty="0" err="1" smtClean="0"/>
              <a:t>white</a:t>
            </a:r>
            <a:r>
              <a:rPr lang="cs-CZ" dirty="0" smtClean="0"/>
              <a:t> </a:t>
            </a:r>
            <a:r>
              <a:rPr lang="cs-CZ" dirty="0" err="1" smtClean="0"/>
              <a:t>whiskers</a:t>
            </a:r>
            <a:r>
              <a:rPr lang="cs-CZ" dirty="0" smtClean="0"/>
              <a:t> </a:t>
            </a:r>
            <a:r>
              <a:rPr lang="cs-CZ" dirty="0" err="1" smtClean="0"/>
              <a:t>between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nose </a:t>
            </a:r>
            <a:r>
              <a:rPr lang="cs-CZ" dirty="0" smtClean="0"/>
              <a:t>and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mouth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has very </a:t>
            </a:r>
            <a:r>
              <a:rPr lang="cs-CZ" dirty="0" err="1" smtClean="0"/>
              <a:t>sharp</a:t>
            </a:r>
            <a:r>
              <a:rPr lang="cs-CZ" dirty="0" smtClean="0"/>
              <a:t> </a:t>
            </a:r>
            <a:r>
              <a:rPr lang="cs-CZ" dirty="0" err="1" smtClean="0"/>
              <a:t>teeth</a:t>
            </a:r>
            <a:r>
              <a:rPr lang="cs-CZ" dirty="0" smtClean="0"/>
              <a:t>. A </a:t>
            </a:r>
            <a:r>
              <a:rPr lang="cs-CZ" dirty="0" err="1" smtClean="0"/>
              <a:t>tiger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dangerous</a:t>
            </a:r>
            <a:r>
              <a:rPr lang="cs-CZ" dirty="0" smtClean="0"/>
              <a:t> . </a:t>
            </a:r>
            <a:r>
              <a:rPr lang="cs-CZ" dirty="0" err="1" smtClean="0"/>
              <a:t>This</a:t>
            </a:r>
            <a:r>
              <a:rPr lang="cs-CZ" dirty="0" smtClean="0"/>
              <a:t> animal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kill</a:t>
            </a:r>
            <a:r>
              <a:rPr lang="cs-CZ" dirty="0" smtClean="0"/>
              <a:t> </a:t>
            </a: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animals</a:t>
            </a:r>
            <a:r>
              <a:rPr lang="cs-CZ" dirty="0" smtClean="0"/>
              <a:t>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782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</a:t>
            </a:r>
            <a:endParaRPr lang="en-GB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Obrázky - snímek č. 3 a 5 Otevřená galerie Microsoft </a:t>
            </a:r>
            <a:r>
              <a:rPr lang="cs-CZ" dirty="0" err="1" smtClean="0"/>
              <a:t>office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2011-10-10</a:t>
            </a:r>
          </a:p>
          <a:p>
            <a:pPr marL="0" indent="0">
              <a:buNone/>
            </a:pPr>
            <a:r>
              <a:rPr lang="cs-CZ" dirty="0" smtClean="0"/>
              <a:t> Text je vytvořen autorem materiálu</a:t>
            </a:r>
          </a:p>
          <a:p>
            <a:pPr marL="0" indent="0">
              <a:buNone/>
            </a:pPr>
            <a:r>
              <a:rPr lang="cs-CZ" smtClean="0"/>
              <a:t> 2011-10-10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6227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275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 </vt:lpstr>
      <vt:lpstr>Translate these parts of body</vt:lpstr>
      <vt:lpstr>Write sentences about these animals and their parts of body /use adjectives/</vt:lpstr>
      <vt:lpstr>What does this animal look like?</vt:lpstr>
      <vt:lpstr>Tiger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08DK</dc:creator>
  <cp:lastModifiedBy>Dana</cp:lastModifiedBy>
  <cp:revision>35</cp:revision>
  <dcterms:created xsi:type="dcterms:W3CDTF">2011-11-02T10:23:00Z</dcterms:created>
  <dcterms:modified xsi:type="dcterms:W3CDTF">2013-01-29T17:12:58Z</dcterms:modified>
</cp:coreProperties>
</file>