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Mgr.Marta</a:t>
          </a:r>
          <a:r>
            <a:rPr lang="cs-CZ" sz="2000" dirty="0" smtClean="0"/>
            <a:t>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My last </a:t>
          </a:r>
          <a:r>
            <a:rPr lang="cs-CZ" sz="2000" dirty="0" err="1" smtClean="0"/>
            <a:t>holiday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VY_32_INOVACE_08_Angličtina </a:t>
          </a:r>
          <a:r>
            <a:rPr lang="cs-CZ" sz="2000" dirty="0" smtClean="0"/>
            <a:t> 6.a 7.ročník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9219CEF-05FF-439C-9EC5-8B1421ECB625}" type="presOf" srcId="{4C35D32F-0EAB-4CD7-82EE-45574DC2A586}" destId="{8BEBB6EC-1DAA-4CAC-8A25-BC0FCBD5DBD5}" srcOrd="0" destOrd="0" presId="urn:microsoft.com/office/officeart/2005/8/layout/target3"/>
    <dgm:cxn modelId="{E8568EFA-B27A-46E5-B018-C331E2D5116B}" type="presOf" srcId="{4C35D32F-0EAB-4CD7-82EE-45574DC2A586}" destId="{890E4F0B-2866-4A3F-A3C7-2A14B1797930}" srcOrd="1" destOrd="0" presId="urn:microsoft.com/office/officeart/2005/8/layout/target3"/>
    <dgm:cxn modelId="{9D1DF3D1-9CF0-4780-ABB4-FD646C0BFD0B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050B9D9-22D7-4B65-BC66-CE30A30A6C3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1DDCE0C-3D04-478D-988A-ED5199B33A12}" type="presOf" srcId="{D8197B8C-B260-4A16-BDF4-0947B075E274}" destId="{5A5FFA88-C948-4069-8E93-59FA12366E83}" srcOrd="1" destOrd="0" presId="urn:microsoft.com/office/officeart/2005/8/layout/target3"/>
    <dgm:cxn modelId="{70498E01-E2B9-4E28-ACF1-A4401D773A76}" type="presOf" srcId="{B651F6E3-6281-48DB-9319-2AEAFDAE7572}" destId="{619D679B-A015-4ECF-8348-D1034C574F40}" srcOrd="0" destOrd="0" presId="urn:microsoft.com/office/officeart/2005/8/layout/target3"/>
    <dgm:cxn modelId="{367C0EC4-4A15-48E7-BA56-C577757F4D03}" type="presOf" srcId="{757F3AB3-0718-4624-B441-E567A8F0AB56}" destId="{333A1088-737F-45CB-B68E-254E46348037}" srcOrd="0" destOrd="0" presId="urn:microsoft.com/office/officeart/2005/8/layout/target3"/>
    <dgm:cxn modelId="{D674B19F-BB8F-4B3E-A2D9-A50DFAEBCA17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67BEC32-C800-4D4B-8CEF-E4342C24F797}" type="presOf" srcId="{D1D4F407-5343-4D3F-B5B9-D407B03CAEB4}" destId="{D005CE8C-CC26-4C3E-AC11-E15060ECD759}" srcOrd="0" destOrd="0" presId="urn:microsoft.com/office/officeart/2005/8/layout/target3"/>
    <dgm:cxn modelId="{6DEB284F-5F91-4FC5-80D2-B00C6DF41F19}" type="presOf" srcId="{D1B46980-6531-4606-95E6-44980827E919}" destId="{6140AFEC-043D-4C43-A2F9-D0F5331DF3A3}" srcOrd="0" destOrd="0" presId="urn:microsoft.com/office/officeart/2005/8/layout/target3"/>
    <dgm:cxn modelId="{81905260-49B5-4BC1-8EE8-A4A4417CCEE0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A672009-462E-4058-B881-1239152B6674}" type="presParOf" srcId="{333A1088-737F-45CB-B68E-254E46348037}" destId="{F5ABB229-8D3B-4694-996A-96F23CF14429}" srcOrd="0" destOrd="0" presId="urn:microsoft.com/office/officeart/2005/8/layout/target3"/>
    <dgm:cxn modelId="{87AEAD1C-375F-41D7-A6D5-240064763850}" type="presParOf" srcId="{333A1088-737F-45CB-B68E-254E46348037}" destId="{F41139FD-01EE-4571-8B17-4FB00FC51163}" srcOrd="1" destOrd="0" presId="urn:microsoft.com/office/officeart/2005/8/layout/target3"/>
    <dgm:cxn modelId="{6FA5EAD0-42AE-45AA-A923-3FB7A94A03F9}" type="presParOf" srcId="{333A1088-737F-45CB-B68E-254E46348037}" destId="{D005CE8C-CC26-4C3E-AC11-E15060ECD759}" srcOrd="2" destOrd="0" presId="urn:microsoft.com/office/officeart/2005/8/layout/target3"/>
    <dgm:cxn modelId="{50EA7F8F-73BC-47D3-8554-CFA750425A04}" type="presParOf" srcId="{333A1088-737F-45CB-B68E-254E46348037}" destId="{2C702D82-9B77-49B7-9568-BB8EB47C3372}" srcOrd="3" destOrd="0" presId="urn:microsoft.com/office/officeart/2005/8/layout/target3"/>
    <dgm:cxn modelId="{D34E34FB-0722-4BBF-9E94-6C604CEAADAA}" type="presParOf" srcId="{333A1088-737F-45CB-B68E-254E46348037}" destId="{A52A0455-90FF-4808-ABD0-F02540D31D5A}" srcOrd="4" destOrd="0" presId="urn:microsoft.com/office/officeart/2005/8/layout/target3"/>
    <dgm:cxn modelId="{86BEB6CF-8916-48B1-9DCF-10B1E81524CE}" type="presParOf" srcId="{333A1088-737F-45CB-B68E-254E46348037}" destId="{6140AFEC-043D-4C43-A2F9-D0F5331DF3A3}" srcOrd="5" destOrd="0" presId="urn:microsoft.com/office/officeart/2005/8/layout/target3"/>
    <dgm:cxn modelId="{CB111975-3089-4571-A8B1-B75D408ED9C2}" type="presParOf" srcId="{333A1088-737F-45CB-B68E-254E46348037}" destId="{9358AC05-5D7D-4327-9F80-1AD486AEA664}" srcOrd="6" destOrd="0" presId="urn:microsoft.com/office/officeart/2005/8/layout/target3"/>
    <dgm:cxn modelId="{FEF978D7-B0B7-4794-B637-BFF2B6875266}" type="presParOf" srcId="{333A1088-737F-45CB-B68E-254E46348037}" destId="{313FC574-E1CD-4FB4-B054-0B805CE0447D}" srcOrd="7" destOrd="0" presId="urn:microsoft.com/office/officeart/2005/8/layout/target3"/>
    <dgm:cxn modelId="{12F2337A-C4D7-43F0-A5C4-78ECB3EEE583}" type="presParOf" srcId="{333A1088-737F-45CB-B68E-254E46348037}" destId="{619D679B-A015-4ECF-8348-D1034C574F40}" srcOrd="8" destOrd="0" presId="urn:microsoft.com/office/officeart/2005/8/layout/target3"/>
    <dgm:cxn modelId="{C183FC53-28B9-4053-A999-0AC1D64E9223}" type="presParOf" srcId="{333A1088-737F-45CB-B68E-254E46348037}" destId="{322283A8-4A27-4CDA-BAE3-F381106A9174}" srcOrd="9" destOrd="0" presId="urn:microsoft.com/office/officeart/2005/8/layout/target3"/>
    <dgm:cxn modelId="{6261A42F-755B-48A5-B1C5-324D4A503846}" type="presParOf" srcId="{333A1088-737F-45CB-B68E-254E46348037}" destId="{FFC9F71D-1B4F-4AD9-A4A6-86ADEFC8AF5C}" srcOrd="10" destOrd="0" presId="urn:microsoft.com/office/officeart/2005/8/layout/target3"/>
    <dgm:cxn modelId="{5BF2A92A-05C0-4749-A2C8-47D3001540DC}" type="presParOf" srcId="{333A1088-737F-45CB-B68E-254E46348037}" destId="{25B08C86-7E15-44DC-BE7F-FFB55DD49D12}" srcOrd="11" destOrd="0" presId="urn:microsoft.com/office/officeart/2005/8/layout/target3"/>
    <dgm:cxn modelId="{B99E5FCE-08DC-4FAD-B130-445B18FF0FAE}" type="presParOf" srcId="{333A1088-737F-45CB-B68E-254E46348037}" destId="{76644BE8-9D7C-4C09-B250-3D10AF48CBB7}" srcOrd="12" destOrd="0" presId="urn:microsoft.com/office/officeart/2005/8/layout/target3"/>
    <dgm:cxn modelId="{34A153C3-DB77-4836-873A-A647DDCC7027}" type="presParOf" srcId="{333A1088-737F-45CB-B68E-254E46348037}" destId="{EE85B701-7295-41C0-BA7A-34D3756A2AE6}" srcOrd="13" destOrd="0" presId="urn:microsoft.com/office/officeart/2005/8/layout/target3"/>
    <dgm:cxn modelId="{3318CE4E-BE74-4D73-8D5A-F99FC97748C9}" type="presParOf" srcId="{333A1088-737F-45CB-B68E-254E46348037}" destId="{8BEBB6EC-1DAA-4CAC-8A25-BC0FCBD5DBD5}" srcOrd="14" destOrd="0" presId="urn:microsoft.com/office/officeart/2005/8/layout/target3"/>
    <dgm:cxn modelId="{FCC8B996-C6EA-4ABB-A9C2-AC0B315366E6}" type="presParOf" srcId="{333A1088-737F-45CB-B68E-254E46348037}" destId="{AED2198E-93D5-4001-81B4-73124B309672}" srcOrd="15" destOrd="0" presId="urn:microsoft.com/office/officeart/2005/8/layout/target3"/>
    <dgm:cxn modelId="{036ED752-D624-4E4E-8961-4B63CE664CD3}" type="presParOf" srcId="{333A1088-737F-45CB-B68E-254E46348037}" destId="{2BE915AB-18AA-4053-B92C-3BFC9ED204BB}" srcOrd="16" destOrd="0" presId="urn:microsoft.com/office/officeart/2005/8/layout/target3"/>
    <dgm:cxn modelId="{6FEE6912-00DE-400B-ADFF-E370D0E498A8}" type="presParOf" srcId="{333A1088-737F-45CB-B68E-254E46348037}" destId="{6BB5E863-4638-4E1D-BFDE-399D028AC4ED}" srcOrd="17" destOrd="0" presId="urn:microsoft.com/office/officeart/2005/8/layout/target3"/>
    <dgm:cxn modelId="{AAEE0200-7ECD-4811-A427-B8DD0097766B}" type="presParOf" srcId="{333A1088-737F-45CB-B68E-254E46348037}" destId="{5A5FFA88-C948-4069-8E93-59FA12366E83}" srcOrd="18" destOrd="0" presId="urn:microsoft.com/office/officeart/2005/8/layout/target3"/>
    <dgm:cxn modelId="{C579985C-5D90-459A-987F-05FEAC12AE4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Mgr.Marta</a:t>
          </a:r>
          <a:r>
            <a:rPr lang="cs-CZ" sz="2000" kern="1200" dirty="0" smtClean="0"/>
            <a:t>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VY_32_INOVACE_08_Angličtina </a:t>
          </a:r>
          <a:r>
            <a:rPr lang="cs-CZ" sz="2000" kern="1200" dirty="0" smtClean="0"/>
            <a:t> 6.a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My last </a:t>
          </a:r>
          <a:r>
            <a:rPr lang="cs-CZ" sz="2000" kern="1200" dirty="0" err="1" smtClean="0"/>
            <a:t>holiday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327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708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670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17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024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82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21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337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37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61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45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D968E-0CB0-4468-978C-5E116BE3D54E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521DA-9CEA-4479-9E69-DF88225778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148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95310458"/>
              </p:ext>
            </p:extLst>
          </p:nvPr>
        </p:nvGraphicFramePr>
        <p:xfrm>
          <a:off x="685800" y="79726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>
            <a:spLocks noGrp="1"/>
          </p:cNvSpPr>
          <p:nvPr/>
        </p:nvSpPr>
        <p:spPr>
          <a:xfrm>
            <a:off x="1517848" y="4841540"/>
            <a:ext cx="6400800" cy="121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60" y="463236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60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opakují slovní zásobu k tematickému celku  „</a:t>
            </a:r>
            <a:r>
              <a:rPr lang="cs-CZ" dirty="0" err="1" smtClean="0"/>
              <a:t>holiday</a:t>
            </a:r>
            <a:r>
              <a:rPr lang="cs-CZ" dirty="0" smtClean="0"/>
              <a:t>“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 z daných činností vybírají ty, které dělali</a:t>
            </a:r>
          </a:p>
          <a:p>
            <a:pPr marL="0" indent="0">
              <a:buNone/>
            </a:pPr>
            <a:r>
              <a:rPr lang="cs-CZ" dirty="0" smtClean="0"/>
              <a:t>     minulé prázdniny</a:t>
            </a:r>
          </a:p>
          <a:p>
            <a:r>
              <a:rPr lang="cs-CZ" dirty="0" smtClean="0"/>
              <a:t>V krátkých větách opakují minulý čas nepravidelných sloves</a:t>
            </a:r>
            <a:r>
              <a:rPr lang="cs-CZ" dirty="0"/>
              <a:t>	</a:t>
            </a:r>
            <a:endParaRPr lang="cs-CZ" dirty="0" smtClean="0"/>
          </a:p>
          <a:p>
            <a:r>
              <a:rPr lang="cs-CZ" dirty="0" smtClean="0"/>
              <a:t>Kladou otázky spolužákům na činnosti, které sami nedělali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48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Activities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/vyber činnosti, které jsi dělal minulé prázdniny/</a:t>
            </a:r>
            <a:br>
              <a:rPr lang="cs-CZ" sz="3600" dirty="0" smtClean="0">
                <a:solidFill>
                  <a:srgbClr val="FF0000"/>
                </a:solidFill>
              </a:rPr>
            </a:b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r>
              <a:rPr lang="cs-CZ" dirty="0" err="1"/>
              <a:t>h</a:t>
            </a:r>
            <a:r>
              <a:rPr lang="cs-CZ" dirty="0" err="1" smtClean="0"/>
              <a:t>elp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			</a:t>
            </a:r>
            <a:r>
              <a:rPr lang="cs-CZ" dirty="0" err="1" smtClean="0"/>
              <a:t>clean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endParaRPr lang="cs-CZ" dirty="0" smtClean="0"/>
          </a:p>
          <a:p>
            <a:r>
              <a:rPr lang="cs-CZ" dirty="0"/>
              <a:t>g</a:t>
            </a:r>
            <a:r>
              <a:rPr lang="cs-CZ" dirty="0" smtClean="0"/>
              <a:t>o by bike			</a:t>
            </a:r>
            <a:r>
              <a:rPr lang="cs-CZ" dirty="0" err="1" smtClean="0"/>
              <a:t>swim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river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isit </a:t>
            </a:r>
            <a:r>
              <a:rPr lang="cs-CZ" dirty="0" err="1" smtClean="0"/>
              <a:t>grandparents</a:t>
            </a:r>
            <a:r>
              <a:rPr lang="cs-CZ" dirty="0" smtClean="0"/>
              <a:t>		</a:t>
            </a:r>
            <a:r>
              <a:rPr lang="cs-CZ" dirty="0" err="1" smtClean="0"/>
              <a:t>walk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country</a:t>
            </a:r>
          </a:p>
          <a:p>
            <a:r>
              <a:rPr lang="cs-CZ" dirty="0"/>
              <a:t>g</a:t>
            </a:r>
            <a:r>
              <a:rPr lang="cs-CZ" dirty="0" smtClean="0"/>
              <a:t>o </a:t>
            </a:r>
            <a:r>
              <a:rPr lang="cs-CZ" dirty="0" err="1" smtClean="0"/>
              <a:t>abroad</a:t>
            </a:r>
            <a:r>
              <a:rPr lang="cs-CZ" dirty="0" smtClean="0"/>
              <a:t>			play </a:t>
            </a:r>
            <a:r>
              <a:rPr lang="cs-CZ" dirty="0" err="1" smtClean="0"/>
              <a:t>tennis</a:t>
            </a:r>
            <a:endParaRPr lang="cs-CZ" dirty="0" smtClean="0"/>
          </a:p>
          <a:p>
            <a:r>
              <a:rPr lang="cs-CZ" dirty="0" err="1"/>
              <a:t>f</a:t>
            </a:r>
            <a:r>
              <a:rPr lang="cs-CZ" dirty="0" err="1" smtClean="0"/>
              <a:t>ly</a:t>
            </a:r>
            <a:r>
              <a:rPr lang="cs-CZ" dirty="0" smtClean="0"/>
              <a:t> a plane			do shopping</a:t>
            </a:r>
          </a:p>
          <a:p>
            <a:r>
              <a:rPr lang="cs-CZ" dirty="0" err="1"/>
              <a:t>w</a:t>
            </a:r>
            <a:r>
              <a:rPr lang="cs-CZ" dirty="0" err="1" smtClean="0"/>
              <a:t>rite</a:t>
            </a:r>
            <a:r>
              <a:rPr lang="cs-CZ" dirty="0" smtClean="0"/>
              <a:t> </a:t>
            </a:r>
            <a:r>
              <a:rPr lang="cs-CZ" dirty="0" err="1" smtClean="0"/>
              <a:t>postcards</a:t>
            </a:r>
            <a:r>
              <a:rPr lang="cs-CZ" dirty="0" smtClean="0"/>
              <a:t>		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presents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ork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garden		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53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Ask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your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schoolmates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92D050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92D050"/>
                </a:solidFill>
              </a:rPr>
              <a:t>play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92D050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92D050"/>
                </a:solidFill>
              </a:rPr>
              <a:t>work</a:t>
            </a:r>
            <a:r>
              <a:rPr lang="cs-CZ" dirty="0" smtClean="0">
                <a:solidFill>
                  <a:srgbClr val="92D050"/>
                </a:solidFill>
              </a:rPr>
              <a:t>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garden?</a:t>
            </a:r>
          </a:p>
          <a:p>
            <a:endParaRPr lang="cs-CZ" dirty="0"/>
          </a:p>
          <a:p>
            <a:r>
              <a:rPr lang="cs-CZ" dirty="0"/>
              <a:t>go </a:t>
            </a:r>
            <a:r>
              <a:rPr lang="cs-CZ" dirty="0" err="1"/>
              <a:t>abroad</a:t>
            </a:r>
            <a:r>
              <a:rPr lang="cs-CZ" dirty="0"/>
              <a:t>			play </a:t>
            </a:r>
            <a:r>
              <a:rPr lang="cs-CZ" dirty="0" err="1"/>
              <a:t>tennis</a:t>
            </a:r>
            <a:endParaRPr lang="cs-CZ" dirty="0"/>
          </a:p>
          <a:p>
            <a:r>
              <a:rPr lang="cs-CZ" dirty="0" err="1"/>
              <a:t>fly</a:t>
            </a:r>
            <a:r>
              <a:rPr lang="cs-CZ" dirty="0"/>
              <a:t> a plane			do shopping</a:t>
            </a:r>
          </a:p>
          <a:p>
            <a:r>
              <a:rPr lang="cs-CZ" dirty="0" err="1"/>
              <a:t>write</a:t>
            </a:r>
            <a:r>
              <a:rPr lang="cs-CZ" dirty="0"/>
              <a:t> </a:t>
            </a:r>
            <a:r>
              <a:rPr lang="cs-CZ" dirty="0" err="1"/>
              <a:t>postcards</a:t>
            </a:r>
            <a:r>
              <a:rPr lang="cs-CZ" dirty="0"/>
              <a:t>		</a:t>
            </a:r>
            <a:r>
              <a:rPr lang="cs-CZ" dirty="0" err="1"/>
              <a:t>buy</a:t>
            </a:r>
            <a:r>
              <a:rPr lang="cs-CZ" dirty="0"/>
              <a:t> </a:t>
            </a:r>
            <a:r>
              <a:rPr lang="cs-CZ" dirty="0" err="1"/>
              <a:t>presents</a:t>
            </a:r>
            <a:endParaRPr lang="cs-CZ" dirty="0"/>
          </a:p>
          <a:p>
            <a:r>
              <a:rPr lang="cs-CZ" dirty="0" err="1"/>
              <a:t>work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garden		</a:t>
            </a:r>
            <a:r>
              <a:rPr lang="cs-CZ" dirty="0" err="1"/>
              <a:t>speak</a:t>
            </a:r>
            <a:r>
              <a:rPr lang="cs-CZ" dirty="0"/>
              <a:t> </a:t>
            </a:r>
            <a:r>
              <a:rPr lang="cs-CZ" dirty="0" err="1"/>
              <a:t>English</a:t>
            </a:r>
            <a:endParaRPr lang="en-GB" dirty="0"/>
          </a:p>
          <a:p>
            <a:endParaRPr lang="cs-CZ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189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Sentences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/</a:t>
            </a:r>
            <a:r>
              <a:rPr lang="cs-CZ" sz="3100" dirty="0" smtClean="0"/>
              <a:t>řekni </a:t>
            </a:r>
            <a:r>
              <a:rPr lang="cs-CZ" sz="3100" dirty="0" err="1" smtClean="0"/>
              <a:t>činnosti,které</a:t>
            </a:r>
            <a:r>
              <a:rPr lang="cs-CZ" sz="3100" dirty="0" smtClean="0"/>
              <a:t> spolužáci nejčastěji dělali a ty které nedělali o prázdninách/</a:t>
            </a:r>
            <a:endParaRPr lang="en-GB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last </a:t>
            </a:r>
            <a:r>
              <a:rPr lang="cs-CZ" dirty="0" err="1" smtClean="0"/>
              <a:t>holiday</a:t>
            </a:r>
            <a:r>
              <a:rPr lang="cs-CZ" dirty="0" smtClean="0"/>
              <a:t> and </a:t>
            </a:r>
            <a:r>
              <a:rPr lang="cs-CZ" smtClean="0"/>
              <a:t>they </a:t>
            </a:r>
            <a:r>
              <a:rPr lang="cs-CZ" dirty="0" err="1" smtClean="0"/>
              <a:t>didn´t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garden.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shopping but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didn´t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679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je vytvořen autorem materiálu</a:t>
            </a:r>
          </a:p>
          <a:p>
            <a:r>
              <a:rPr lang="cs-CZ" smtClean="0"/>
              <a:t>2012- 01 - 12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23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112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Activities /vyber činnosti, které jsi dělal minulé prázdniny/ </vt:lpstr>
      <vt:lpstr>Ask your schoolmates</vt:lpstr>
      <vt:lpstr>Sentences /řekni činnosti,které spolužáci nejčastěji dělali a ty které nedělali o prázdninách/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08DK</cp:lastModifiedBy>
  <cp:revision>12</cp:revision>
  <dcterms:created xsi:type="dcterms:W3CDTF">2012-01-31T13:21:42Z</dcterms:created>
  <dcterms:modified xsi:type="dcterms:W3CDTF">2012-12-16T19:20:46Z</dcterms:modified>
</cp:coreProperties>
</file>